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handoutMasterIdLst>
    <p:handoutMasterId r:id="rId19"/>
  </p:handoutMasterIdLst>
  <p:sldIdLst>
    <p:sldId id="258" r:id="rId3"/>
    <p:sldId id="264" r:id="rId4"/>
    <p:sldId id="268" r:id="rId5"/>
    <p:sldId id="262" r:id="rId6"/>
    <p:sldId id="265" r:id="rId7"/>
    <p:sldId id="1232" r:id="rId8"/>
    <p:sldId id="1233" r:id="rId9"/>
    <p:sldId id="1237" r:id="rId10"/>
    <p:sldId id="1236" r:id="rId11"/>
    <p:sldId id="1235" r:id="rId12"/>
    <p:sldId id="266" r:id="rId13"/>
    <p:sldId id="1239" r:id="rId14"/>
    <p:sldId id="1238" r:id="rId15"/>
    <p:sldId id="1234" r:id="rId16"/>
    <p:sldId id="263"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CA25A97-E4AE-4033-BEF9-95807450E5C9}">
          <p14:sldIdLst>
            <p14:sldId id="258"/>
            <p14:sldId id="264"/>
            <p14:sldId id="268"/>
          </p14:sldIdLst>
        </p14:section>
        <p14:section name="Body" id="{EE307F2A-E06B-4669-96E6-6FB0550D9D98}">
          <p14:sldIdLst>
            <p14:sldId id="262"/>
            <p14:sldId id="265"/>
            <p14:sldId id="1232"/>
            <p14:sldId id="1233"/>
            <p14:sldId id="1237"/>
            <p14:sldId id="1236"/>
            <p14:sldId id="1235"/>
            <p14:sldId id="266"/>
            <p14:sldId id="1239"/>
            <p14:sldId id="1238"/>
            <p14:sldId id="1234"/>
          </p14:sldIdLst>
        </p14:section>
        <p14:section name="End" id="{91F2AC5B-E252-4939-B5E4-A0EAF2C4B167}">
          <p14:sldIdLst>
            <p14:sldId id="263"/>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F795F0-4060-422F-B4FD-3A681B57E37E}" v="446" dt="2022-10-14T16:06:50.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72" y="424"/>
      </p:cViewPr>
      <p:guideLst/>
    </p:cSldViewPr>
  </p:slideViewPr>
  <p:notesTextViewPr>
    <p:cViewPr>
      <p:scale>
        <a:sx n="1" d="1"/>
        <a:sy n="1" d="1"/>
      </p:scale>
      <p:origin x="0" y="0"/>
    </p:cViewPr>
  </p:notesTextViewPr>
  <p:notesViewPr>
    <p:cSldViewPr snapToGrid="0">
      <p:cViewPr varScale="1">
        <p:scale>
          <a:sx n="130" d="100"/>
          <a:sy n="130" d="100"/>
        </p:scale>
        <p:origin x="3930"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rten Eekels" userId="34db2865-25e3-4344-843e-e580ab9bbade" providerId="ADAL" clId="{DAF795F0-4060-422F-B4FD-3A681B57E37E}"/>
    <pc:docChg chg="undo redo custSel addSld modSld sldOrd modSection">
      <pc:chgData name="Maarten Eekels" userId="34db2865-25e3-4344-843e-e580ab9bbade" providerId="ADAL" clId="{DAF795F0-4060-422F-B4FD-3A681B57E37E}" dt="2022-10-15T11:24:52.274" v="720"/>
      <pc:docMkLst>
        <pc:docMk/>
      </pc:docMkLst>
      <pc:sldChg chg="modSp mod">
        <pc:chgData name="Maarten Eekels" userId="34db2865-25e3-4344-843e-e580ab9bbade" providerId="ADAL" clId="{DAF795F0-4060-422F-B4FD-3A681B57E37E}" dt="2022-10-12T14:44:52.425" v="29" actId="20577"/>
        <pc:sldMkLst>
          <pc:docMk/>
          <pc:sldMk cId="4200705321" sldId="258"/>
        </pc:sldMkLst>
        <pc:spChg chg="mod">
          <ac:chgData name="Maarten Eekels" userId="34db2865-25e3-4344-843e-e580ab9bbade" providerId="ADAL" clId="{DAF795F0-4060-422F-B4FD-3A681B57E37E}" dt="2022-10-12T14:44:34.138" v="1" actId="14100"/>
          <ac:spMkLst>
            <pc:docMk/>
            <pc:sldMk cId="4200705321" sldId="258"/>
            <ac:spMk id="2" creationId="{A6D57431-B9C6-41F6-B667-3C3A043B5EE7}"/>
          </ac:spMkLst>
        </pc:spChg>
        <pc:spChg chg="mod">
          <ac:chgData name="Maarten Eekels" userId="34db2865-25e3-4344-843e-e580ab9bbade" providerId="ADAL" clId="{DAF795F0-4060-422F-B4FD-3A681B57E37E}" dt="2022-10-12T14:44:52.425" v="29" actId="20577"/>
          <ac:spMkLst>
            <pc:docMk/>
            <pc:sldMk cId="4200705321" sldId="258"/>
            <ac:spMk id="5" creationId="{FE286497-9A18-45C7-B93D-5144B73AF84F}"/>
          </ac:spMkLst>
        </pc:spChg>
      </pc:sldChg>
      <pc:sldChg chg="modSp mod">
        <pc:chgData name="Maarten Eekels" userId="34db2865-25e3-4344-843e-e580ab9bbade" providerId="ADAL" clId="{DAF795F0-4060-422F-B4FD-3A681B57E37E}" dt="2022-10-12T14:59:52.172" v="42" actId="20577"/>
        <pc:sldMkLst>
          <pc:docMk/>
          <pc:sldMk cId="2042188268" sldId="262"/>
        </pc:sldMkLst>
        <pc:spChg chg="mod">
          <ac:chgData name="Maarten Eekels" userId="34db2865-25e3-4344-843e-e580ab9bbade" providerId="ADAL" clId="{DAF795F0-4060-422F-B4FD-3A681B57E37E}" dt="2022-10-12T14:59:39.092" v="39" actId="20577"/>
          <ac:spMkLst>
            <pc:docMk/>
            <pc:sldMk cId="2042188268" sldId="262"/>
            <ac:spMk id="2" creationId="{413C1025-7FAC-4494-9346-520E21990DA1}"/>
          </ac:spMkLst>
        </pc:spChg>
        <pc:spChg chg="mod">
          <ac:chgData name="Maarten Eekels" userId="34db2865-25e3-4344-843e-e580ab9bbade" providerId="ADAL" clId="{DAF795F0-4060-422F-B4FD-3A681B57E37E}" dt="2022-10-12T14:59:52.172" v="42" actId="20577"/>
          <ac:spMkLst>
            <pc:docMk/>
            <pc:sldMk cId="2042188268" sldId="262"/>
            <ac:spMk id="3" creationId="{F72DE2FE-8E34-45E3-B2DB-79DC4EB7EB3F}"/>
          </ac:spMkLst>
        </pc:spChg>
      </pc:sldChg>
      <pc:sldChg chg="modSp new mod modAnim">
        <pc:chgData name="Maarten Eekels" userId="34db2865-25e3-4344-843e-e580ab9bbade" providerId="ADAL" clId="{DAF795F0-4060-422F-B4FD-3A681B57E37E}" dt="2022-10-14T14:14:49.417" v="60" actId="20577"/>
        <pc:sldMkLst>
          <pc:docMk/>
          <pc:sldMk cId="1374959977" sldId="265"/>
        </pc:sldMkLst>
        <pc:spChg chg="mod">
          <ac:chgData name="Maarten Eekels" userId="34db2865-25e3-4344-843e-e580ab9bbade" providerId="ADAL" clId="{DAF795F0-4060-422F-B4FD-3A681B57E37E}" dt="2022-10-12T15:11:42.633" v="53" actId="20577"/>
          <ac:spMkLst>
            <pc:docMk/>
            <pc:sldMk cId="1374959977" sldId="265"/>
            <ac:spMk id="2" creationId="{F1EC3952-DF8C-A57F-E3EE-B872A800574D}"/>
          </ac:spMkLst>
        </pc:spChg>
        <pc:spChg chg="mod">
          <ac:chgData name="Maarten Eekels" userId="34db2865-25e3-4344-843e-e580ab9bbade" providerId="ADAL" clId="{DAF795F0-4060-422F-B4FD-3A681B57E37E}" dt="2022-10-14T14:14:49.417" v="60" actId="20577"/>
          <ac:spMkLst>
            <pc:docMk/>
            <pc:sldMk cId="1374959977" sldId="265"/>
            <ac:spMk id="3" creationId="{95E22475-6044-A5D9-5053-C5722DFD1756}"/>
          </ac:spMkLst>
        </pc:spChg>
      </pc:sldChg>
      <pc:sldChg chg="addSp delSp modSp mod modClrScheme chgLayout">
        <pc:chgData name="Maarten Eekels" userId="34db2865-25e3-4344-843e-e580ab9bbade" providerId="ADAL" clId="{DAF795F0-4060-422F-B4FD-3A681B57E37E}" dt="2022-10-15T08:23:30.340" v="699" actId="27636"/>
        <pc:sldMkLst>
          <pc:docMk/>
          <pc:sldMk cId="910891888" sldId="266"/>
        </pc:sldMkLst>
        <pc:spChg chg="mod ord">
          <ac:chgData name="Maarten Eekels" userId="34db2865-25e3-4344-843e-e580ab9bbade" providerId="ADAL" clId="{DAF795F0-4060-422F-B4FD-3A681B57E37E}" dt="2022-10-15T08:23:08.087" v="692" actId="700"/>
          <ac:spMkLst>
            <pc:docMk/>
            <pc:sldMk cId="910891888" sldId="266"/>
            <ac:spMk id="2" creationId="{F4FDB4B8-666A-CA55-5487-C5759186798F}"/>
          </ac:spMkLst>
        </pc:spChg>
        <pc:spChg chg="mod ord">
          <ac:chgData name="Maarten Eekels" userId="34db2865-25e3-4344-843e-e580ab9bbade" providerId="ADAL" clId="{DAF795F0-4060-422F-B4FD-3A681B57E37E}" dt="2022-10-15T08:23:30.340" v="699" actId="27636"/>
          <ac:spMkLst>
            <pc:docMk/>
            <pc:sldMk cId="910891888" sldId="266"/>
            <ac:spMk id="3" creationId="{664B627F-AFBD-F97F-0D91-B218B400B007}"/>
          </ac:spMkLst>
        </pc:spChg>
        <pc:spChg chg="add mod ord">
          <ac:chgData name="Maarten Eekels" userId="34db2865-25e3-4344-843e-e580ab9bbade" providerId="ADAL" clId="{DAF795F0-4060-422F-B4FD-3A681B57E37E}" dt="2022-10-15T08:23:08.724" v="693" actId="27636"/>
          <ac:spMkLst>
            <pc:docMk/>
            <pc:sldMk cId="910891888" sldId="266"/>
            <ac:spMk id="4" creationId="{E70C9982-71A1-0E2A-072A-C109BC77524E}"/>
          </ac:spMkLst>
        </pc:spChg>
        <pc:spChg chg="add del mod ord">
          <ac:chgData name="Maarten Eekels" userId="34db2865-25e3-4344-843e-e580ab9bbade" providerId="ADAL" clId="{DAF795F0-4060-422F-B4FD-3A681B57E37E}" dt="2022-10-15T08:23:19.117" v="696" actId="478"/>
          <ac:spMkLst>
            <pc:docMk/>
            <pc:sldMk cId="910891888" sldId="266"/>
            <ac:spMk id="5" creationId="{A9326FD9-F901-0FDC-BB0F-5D35DF3116B6}"/>
          </ac:spMkLst>
        </pc:spChg>
        <pc:spChg chg="add mod ord">
          <ac:chgData name="Maarten Eekels" userId="34db2865-25e3-4344-843e-e580ab9bbade" providerId="ADAL" clId="{DAF795F0-4060-422F-B4FD-3A681B57E37E}" dt="2022-10-15T08:23:08.087" v="692" actId="700"/>
          <ac:spMkLst>
            <pc:docMk/>
            <pc:sldMk cId="910891888" sldId="266"/>
            <ac:spMk id="6" creationId="{EA60EAC6-F24A-244B-8A30-E0ABFFA287C9}"/>
          </ac:spMkLst>
        </pc:spChg>
      </pc:sldChg>
      <pc:sldChg chg="ord">
        <pc:chgData name="Maarten Eekels" userId="34db2865-25e3-4344-843e-e580ab9bbade" providerId="ADAL" clId="{DAF795F0-4060-422F-B4FD-3A681B57E37E}" dt="2022-10-15T11:24:52.274" v="720"/>
        <pc:sldMkLst>
          <pc:docMk/>
          <pc:sldMk cId="3595828243" sldId="1233"/>
        </pc:sldMkLst>
      </pc:sldChg>
      <pc:sldChg chg="modSp mod">
        <pc:chgData name="Maarten Eekels" userId="34db2865-25e3-4344-843e-e580ab9bbade" providerId="ADAL" clId="{DAF795F0-4060-422F-B4FD-3A681B57E37E}" dt="2022-10-15T08:27:50.328" v="718" actId="20577"/>
        <pc:sldMkLst>
          <pc:docMk/>
          <pc:sldMk cId="122291976" sldId="1234"/>
        </pc:sldMkLst>
        <pc:spChg chg="mod">
          <ac:chgData name="Maarten Eekels" userId="34db2865-25e3-4344-843e-e580ab9bbade" providerId="ADAL" clId="{DAF795F0-4060-422F-B4FD-3A681B57E37E}" dt="2022-10-15T08:27:50.328" v="718" actId="20577"/>
          <ac:spMkLst>
            <pc:docMk/>
            <pc:sldMk cId="122291976" sldId="1234"/>
            <ac:spMk id="2" creationId="{B203583E-2DA9-C5F0-D9C7-8DAEA9968F1F}"/>
          </ac:spMkLst>
        </pc:spChg>
      </pc:sldChg>
      <pc:sldChg chg="modSp mod">
        <pc:chgData name="Maarten Eekels" userId="34db2865-25e3-4344-843e-e580ab9bbade" providerId="ADAL" clId="{DAF795F0-4060-422F-B4FD-3A681B57E37E}" dt="2022-10-15T08:22:12.008" v="683" actId="20577"/>
        <pc:sldMkLst>
          <pc:docMk/>
          <pc:sldMk cId="3020564306" sldId="1235"/>
        </pc:sldMkLst>
        <pc:spChg chg="mod">
          <ac:chgData name="Maarten Eekels" userId="34db2865-25e3-4344-843e-e580ab9bbade" providerId="ADAL" clId="{DAF795F0-4060-422F-B4FD-3A681B57E37E}" dt="2022-10-14T14:14:49.454" v="61" actId="27636"/>
          <ac:spMkLst>
            <pc:docMk/>
            <pc:sldMk cId="3020564306" sldId="1235"/>
            <ac:spMk id="2" creationId="{575B02A3-9970-FB19-28FE-DAD4BE27510E}"/>
          </ac:spMkLst>
        </pc:spChg>
        <pc:spChg chg="mod">
          <ac:chgData name="Maarten Eekels" userId="34db2865-25e3-4344-843e-e580ab9bbade" providerId="ADAL" clId="{DAF795F0-4060-422F-B4FD-3A681B57E37E}" dt="2022-10-15T08:22:12.008" v="683" actId="20577"/>
          <ac:spMkLst>
            <pc:docMk/>
            <pc:sldMk cId="3020564306" sldId="1235"/>
            <ac:spMk id="4" creationId="{00C3D011-9B5C-9D7D-8174-8D0C99F18431}"/>
          </ac:spMkLst>
        </pc:spChg>
      </pc:sldChg>
      <pc:sldChg chg="addSp delSp modSp new mod setBg">
        <pc:chgData name="Maarten Eekels" userId="34db2865-25e3-4344-843e-e580ab9bbade" providerId="ADAL" clId="{DAF795F0-4060-422F-B4FD-3A681B57E37E}" dt="2022-10-14T14:23:14.387" v="66" actId="26606"/>
        <pc:sldMkLst>
          <pc:docMk/>
          <pc:sldMk cId="1775375855" sldId="1236"/>
        </pc:sldMkLst>
        <pc:spChg chg="add del">
          <ac:chgData name="Maarten Eekels" userId="34db2865-25e3-4344-843e-e580ab9bbade" providerId="ADAL" clId="{DAF795F0-4060-422F-B4FD-3A681B57E37E}" dt="2022-10-14T14:23:14.375" v="65" actId="26606"/>
          <ac:spMkLst>
            <pc:docMk/>
            <pc:sldMk cId="1775375855" sldId="1236"/>
            <ac:spMk id="8" creationId="{86FF76B9-219D-4469-AF87-0236D29032F1}"/>
          </ac:spMkLst>
        </pc:spChg>
        <pc:spChg chg="add del">
          <ac:chgData name="Maarten Eekels" userId="34db2865-25e3-4344-843e-e580ab9bbade" providerId="ADAL" clId="{DAF795F0-4060-422F-B4FD-3A681B57E37E}" dt="2022-10-14T14:23:14.375" v="65" actId="26606"/>
          <ac:spMkLst>
            <pc:docMk/>
            <pc:sldMk cId="1775375855" sldId="1236"/>
            <ac:spMk id="14" creationId="{2E80C965-DB6D-4F81-9E9E-B027384D0BD6}"/>
          </ac:spMkLst>
        </pc:spChg>
        <pc:spChg chg="add del">
          <ac:chgData name="Maarten Eekels" userId="34db2865-25e3-4344-843e-e580ab9bbade" providerId="ADAL" clId="{DAF795F0-4060-422F-B4FD-3A681B57E37E}" dt="2022-10-14T14:23:14.375" v="65" actId="26606"/>
          <ac:spMkLst>
            <pc:docMk/>
            <pc:sldMk cId="1775375855" sldId="1236"/>
            <ac:spMk id="16" creationId="{633C5E46-DAC5-4661-9C87-22B08E2A512F}"/>
          </ac:spMkLst>
        </pc:spChg>
        <pc:spChg chg="add">
          <ac:chgData name="Maarten Eekels" userId="34db2865-25e3-4344-843e-e580ab9bbade" providerId="ADAL" clId="{DAF795F0-4060-422F-B4FD-3A681B57E37E}" dt="2022-10-14T14:23:14.387" v="66" actId="26606"/>
          <ac:spMkLst>
            <pc:docMk/>
            <pc:sldMk cId="1775375855" sldId="1236"/>
            <ac:spMk id="18" creationId="{AB8C311F-7253-4AED-9701-7FC0708C41C7}"/>
          </ac:spMkLst>
        </pc:spChg>
        <pc:spChg chg="add">
          <ac:chgData name="Maarten Eekels" userId="34db2865-25e3-4344-843e-e580ab9bbade" providerId="ADAL" clId="{DAF795F0-4060-422F-B4FD-3A681B57E37E}" dt="2022-10-14T14:23:14.387" v="66" actId="26606"/>
          <ac:spMkLst>
            <pc:docMk/>
            <pc:sldMk cId="1775375855" sldId="1236"/>
            <ac:spMk id="19" creationId="{E2384209-CB15-4CDF-9D31-C44FD9A3F20D}"/>
          </ac:spMkLst>
        </pc:spChg>
        <pc:spChg chg="add">
          <ac:chgData name="Maarten Eekels" userId="34db2865-25e3-4344-843e-e580ab9bbade" providerId="ADAL" clId="{DAF795F0-4060-422F-B4FD-3A681B57E37E}" dt="2022-10-14T14:23:14.387" v="66" actId="26606"/>
          <ac:spMkLst>
            <pc:docMk/>
            <pc:sldMk cId="1775375855" sldId="1236"/>
            <ac:spMk id="20" creationId="{2633B3B5-CC90-43F0-8714-D31D1F3F0209}"/>
          </ac:spMkLst>
        </pc:spChg>
        <pc:spChg chg="add">
          <ac:chgData name="Maarten Eekels" userId="34db2865-25e3-4344-843e-e580ab9bbade" providerId="ADAL" clId="{DAF795F0-4060-422F-B4FD-3A681B57E37E}" dt="2022-10-14T14:23:14.387" v="66" actId="26606"/>
          <ac:spMkLst>
            <pc:docMk/>
            <pc:sldMk cId="1775375855" sldId="1236"/>
            <ac:spMk id="21" creationId="{A8D57A06-A426-446D-B02C-A2DC6B62E45E}"/>
          </ac:spMkLst>
        </pc:spChg>
        <pc:grpChg chg="add del">
          <ac:chgData name="Maarten Eekels" userId="34db2865-25e3-4344-843e-e580ab9bbade" providerId="ADAL" clId="{DAF795F0-4060-422F-B4FD-3A681B57E37E}" dt="2022-10-14T14:23:14.375" v="65" actId="26606"/>
          <ac:grpSpMkLst>
            <pc:docMk/>
            <pc:sldMk cId="1775375855" sldId="1236"/>
            <ac:grpSpMk id="10" creationId="{DB88BD78-87E1-424D-B479-C37D8E41B12E}"/>
          </ac:grpSpMkLst>
        </pc:grpChg>
        <pc:picChg chg="add mod">
          <ac:chgData name="Maarten Eekels" userId="34db2865-25e3-4344-843e-e580ab9bbade" providerId="ADAL" clId="{DAF795F0-4060-422F-B4FD-3A681B57E37E}" dt="2022-10-14T14:23:14.387" v="66" actId="26606"/>
          <ac:picMkLst>
            <pc:docMk/>
            <pc:sldMk cId="1775375855" sldId="1236"/>
            <ac:picMk id="3" creationId="{D88FA678-E21A-94FA-D528-10DB82315F38}"/>
          </ac:picMkLst>
        </pc:picChg>
      </pc:sldChg>
      <pc:sldChg chg="addSp delSp modSp new mod modClrScheme modAnim chgLayout">
        <pc:chgData name="Maarten Eekels" userId="34db2865-25e3-4344-843e-e580ab9bbade" providerId="ADAL" clId="{DAF795F0-4060-422F-B4FD-3A681B57E37E}" dt="2022-10-14T14:44:22.374" v="110"/>
        <pc:sldMkLst>
          <pc:docMk/>
          <pc:sldMk cId="539883541" sldId="1237"/>
        </pc:sldMkLst>
        <pc:spChg chg="del">
          <ac:chgData name="Maarten Eekels" userId="34db2865-25e3-4344-843e-e580ab9bbade" providerId="ADAL" clId="{DAF795F0-4060-422F-B4FD-3A681B57E37E}" dt="2022-10-14T14:34:20.508" v="68" actId="700"/>
          <ac:spMkLst>
            <pc:docMk/>
            <pc:sldMk cId="539883541" sldId="1237"/>
            <ac:spMk id="2" creationId="{B1F31671-04BC-3AAF-1F14-08786FDC6612}"/>
          </ac:spMkLst>
        </pc:spChg>
        <pc:spChg chg="del">
          <ac:chgData name="Maarten Eekels" userId="34db2865-25e3-4344-843e-e580ab9bbade" providerId="ADAL" clId="{DAF795F0-4060-422F-B4FD-3A681B57E37E}" dt="2022-10-14T14:34:20.508" v="68" actId="700"/>
          <ac:spMkLst>
            <pc:docMk/>
            <pc:sldMk cId="539883541" sldId="1237"/>
            <ac:spMk id="3" creationId="{932F9AEF-5293-0B88-5535-7FD110E2E3D7}"/>
          </ac:spMkLst>
        </pc:spChg>
        <pc:spChg chg="del">
          <ac:chgData name="Maarten Eekels" userId="34db2865-25e3-4344-843e-e580ab9bbade" providerId="ADAL" clId="{DAF795F0-4060-422F-B4FD-3A681B57E37E}" dt="2022-10-14T14:34:20.508" v="68" actId="700"/>
          <ac:spMkLst>
            <pc:docMk/>
            <pc:sldMk cId="539883541" sldId="1237"/>
            <ac:spMk id="4" creationId="{46107931-FA70-4807-9CD0-8B11246DC91A}"/>
          </ac:spMkLst>
        </pc:spChg>
        <pc:grpChg chg="mod">
          <ac:chgData name="Maarten Eekels" userId="34db2865-25e3-4344-843e-e580ab9bbade" providerId="ADAL" clId="{DAF795F0-4060-422F-B4FD-3A681B57E37E}" dt="2022-10-14T14:40:57.348" v="74"/>
          <ac:grpSpMkLst>
            <pc:docMk/>
            <pc:sldMk cId="539883541" sldId="1237"/>
            <ac:grpSpMk id="9" creationId="{94C38933-3300-C53C-A97B-F9C057B224B7}"/>
          </ac:grpSpMkLst>
        </pc:grpChg>
        <pc:grpChg chg="add del mod">
          <ac:chgData name="Maarten Eekels" userId="34db2865-25e3-4344-843e-e580ab9bbade" providerId="ADAL" clId="{DAF795F0-4060-422F-B4FD-3A681B57E37E}" dt="2022-10-14T14:41:55.950" v="98"/>
          <ac:grpSpMkLst>
            <pc:docMk/>
            <pc:sldMk cId="539883541" sldId="1237"/>
            <ac:grpSpMk id="13" creationId="{8E88BD2E-695F-74DF-6D3D-098334EF8FAD}"/>
          </ac:grpSpMkLst>
        </pc:grpChg>
        <pc:grpChg chg="mod">
          <ac:chgData name="Maarten Eekels" userId="34db2865-25e3-4344-843e-e580ab9bbade" providerId="ADAL" clId="{DAF795F0-4060-422F-B4FD-3A681B57E37E}" dt="2022-10-14T14:41:39.905" v="88"/>
          <ac:grpSpMkLst>
            <pc:docMk/>
            <pc:sldMk cId="539883541" sldId="1237"/>
            <ac:grpSpMk id="15" creationId="{01DD1292-D4EF-1D93-F4F3-D672D5735B3B}"/>
          </ac:grpSpMkLst>
        </pc:grpChg>
        <pc:grpChg chg="mod">
          <ac:chgData name="Maarten Eekels" userId="34db2865-25e3-4344-843e-e580ab9bbade" providerId="ADAL" clId="{DAF795F0-4060-422F-B4FD-3A681B57E37E}" dt="2022-10-14T14:41:55.950" v="98"/>
          <ac:grpSpMkLst>
            <pc:docMk/>
            <pc:sldMk cId="539883541" sldId="1237"/>
            <ac:grpSpMk id="19" creationId="{B25539D3-393A-9683-11CE-17963A263431}"/>
          </ac:grpSpMkLst>
        </pc:grpChg>
        <pc:picChg chg="add">
          <ac:chgData name="Maarten Eekels" userId="34db2865-25e3-4344-843e-e580ab9bbade" providerId="ADAL" clId="{DAF795F0-4060-422F-B4FD-3A681B57E37E}" dt="2022-10-14T14:34:21.907" v="69" actId="22"/>
          <ac:picMkLst>
            <pc:docMk/>
            <pc:sldMk cId="539883541" sldId="1237"/>
            <ac:picMk id="6" creationId="{82485D76-C67F-3503-03E4-10CCF083644D}"/>
          </ac:picMkLst>
        </pc:picChg>
        <pc:picChg chg="add mod">
          <ac:chgData name="Maarten Eekels" userId="34db2865-25e3-4344-843e-e580ab9bbade" providerId="ADAL" clId="{DAF795F0-4060-422F-B4FD-3A681B57E37E}" dt="2022-10-14T14:42:48.370" v="106" actId="1076"/>
          <ac:picMkLst>
            <pc:docMk/>
            <pc:sldMk cId="539883541" sldId="1237"/>
            <ac:picMk id="21" creationId="{B33B7AA6-3EC4-68AA-CBAD-7D63E3A4F900}"/>
          </ac:picMkLst>
        </pc:picChg>
        <pc:inkChg chg="add del mod">
          <ac:chgData name="Maarten Eekels" userId="34db2865-25e3-4344-843e-e580ab9bbade" providerId="ADAL" clId="{DAF795F0-4060-422F-B4FD-3A681B57E37E}" dt="2022-10-14T14:40:58.139" v="75" actId="9405"/>
          <ac:inkMkLst>
            <pc:docMk/>
            <pc:sldMk cId="539883541" sldId="1237"/>
            <ac:inkMk id="7" creationId="{17A87129-5397-E280-9E1E-C2F472E0421D}"/>
          </ac:inkMkLst>
        </pc:inkChg>
        <pc:inkChg chg="add del mod">
          <ac:chgData name="Maarten Eekels" userId="34db2865-25e3-4344-843e-e580ab9bbade" providerId="ADAL" clId="{DAF795F0-4060-422F-B4FD-3A681B57E37E}" dt="2022-10-14T14:40:57.348" v="74"/>
          <ac:inkMkLst>
            <pc:docMk/>
            <pc:sldMk cId="539883541" sldId="1237"/>
            <ac:inkMk id="8" creationId="{8A7BE55D-BF46-8096-4F35-24DE09559FD4}"/>
          </ac:inkMkLst>
        </pc:inkChg>
        <pc:inkChg chg="add del">
          <ac:chgData name="Maarten Eekels" userId="34db2865-25e3-4344-843e-e580ab9bbade" providerId="ADAL" clId="{DAF795F0-4060-422F-B4FD-3A681B57E37E}" dt="2022-10-14T14:41:19.576" v="77" actId="9405"/>
          <ac:inkMkLst>
            <pc:docMk/>
            <pc:sldMk cId="539883541" sldId="1237"/>
            <ac:inkMk id="10" creationId="{82D12DE2-C8D7-66C3-12F3-B24AE836C866}"/>
          </ac:inkMkLst>
        </pc:inkChg>
        <pc:inkChg chg="add del mod">
          <ac:chgData name="Maarten Eekels" userId="34db2865-25e3-4344-843e-e580ab9bbade" providerId="ADAL" clId="{DAF795F0-4060-422F-B4FD-3A681B57E37E}" dt="2022-10-14T14:41:55.950" v="98"/>
          <ac:inkMkLst>
            <pc:docMk/>
            <pc:sldMk cId="539883541" sldId="1237"/>
            <ac:inkMk id="11" creationId="{2EBDA2CE-4BCC-0DCE-F308-2EBF08472543}"/>
          </ac:inkMkLst>
        </pc:inkChg>
        <pc:inkChg chg="add del mod">
          <ac:chgData name="Maarten Eekels" userId="34db2865-25e3-4344-843e-e580ab9bbade" providerId="ADAL" clId="{DAF795F0-4060-422F-B4FD-3A681B57E37E}" dt="2022-10-14T14:41:55.950" v="98"/>
          <ac:inkMkLst>
            <pc:docMk/>
            <pc:sldMk cId="539883541" sldId="1237"/>
            <ac:inkMk id="12" creationId="{B1FDF034-BDCC-614C-D4AD-9B5F061BDDDB}"/>
          </ac:inkMkLst>
        </pc:inkChg>
        <pc:inkChg chg="add del mod">
          <ac:chgData name="Maarten Eekels" userId="34db2865-25e3-4344-843e-e580ab9bbade" providerId="ADAL" clId="{DAF795F0-4060-422F-B4FD-3A681B57E37E}" dt="2022-10-14T14:41:39.905" v="88"/>
          <ac:inkMkLst>
            <pc:docMk/>
            <pc:sldMk cId="539883541" sldId="1237"/>
            <ac:inkMk id="14" creationId="{4FA7E969-DCB8-EF75-7518-47F7B83D0EB1}"/>
          </ac:inkMkLst>
        </pc:inkChg>
        <pc:inkChg chg="add del">
          <ac:chgData name="Maarten Eekels" userId="34db2865-25e3-4344-843e-e580ab9bbade" providerId="ADAL" clId="{DAF795F0-4060-422F-B4FD-3A681B57E37E}" dt="2022-10-14T14:41:39.897" v="86" actId="9405"/>
          <ac:inkMkLst>
            <pc:docMk/>
            <pc:sldMk cId="539883541" sldId="1237"/>
            <ac:inkMk id="16" creationId="{18200799-BD68-C803-7997-144A0F6FBD90}"/>
          </ac:inkMkLst>
        </pc:inkChg>
        <pc:inkChg chg="add del">
          <ac:chgData name="Maarten Eekels" userId="34db2865-25e3-4344-843e-e580ab9bbade" providerId="ADAL" clId="{DAF795F0-4060-422F-B4FD-3A681B57E37E}" dt="2022-10-14T14:41:39.888" v="85" actId="9405"/>
          <ac:inkMkLst>
            <pc:docMk/>
            <pc:sldMk cId="539883541" sldId="1237"/>
            <ac:inkMk id="17" creationId="{C18DC840-9B70-DE50-164F-5283D4AA861E}"/>
          </ac:inkMkLst>
        </pc:inkChg>
        <pc:inkChg chg="add del mod">
          <ac:chgData name="Maarten Eekels" userId="34db2865-25e3-4344-843e-e580ab9bbade" providerId="ADAL" clId="{DAF795F0-4060-422F-B4FD-3A681B57E37E}" dt="2022-10-14T14:41:55.950" v="98"/>
          <ac:inkMkLst>
            <pc:docMk/>
            <pc:sldMk cId="539883541" sldId="1237"/>
            <ac:inkMk id="18" creationId="{FA5B990A-4A2D-247C-5752-966FC107D495}"/>
          </ac:inkMkLst>
        </pc:inkChg>
      </pc:sldChg>
      <pc:sldChg chg="addSp delSp modSp new mod setBg modAnim">
        <pc:chgData name="Maarten Eekels" userId="34db2865-25e3-4344-843e-e580ab9bbade" providerId="ADAL" clId="{DAF795F0-4060-422F-B4FD-3A681B57E37E}" dt="2022-10-14T15:55:52.248" v="245" actId="26606"/>
        <pc:sldMkLst>
          <pc:docMk/>
          <pc:sldMk cId="2239207981" sldId="1238"/>
        </pc:sldMkLst>
        <pc:spChg chg="add del">
          <ac:chgData name="Maarten Eekels" userId="34db2865-25e3-4344-843e-e580ab9bbade" providerId="ADAL" clId="{DAF795F0-4060-422F-B4FD-3A681B57E37E}" dt="2022-10-14T15:55:52.248" v="245" actId="26606"/>
          <ac:spMkLst>
            <pc:docMk/>
            <pc:sldMk cId="2239207981" sldId="1238"/>
            <ac:spMk id="2" creationId="{E2B78D85-25C3-F8C5-4196-FBA530FBA1B9}"/>
          </ac:spMkLst>
        </pc:spChg>
        <pc:spChg chg="del">
          <ac:chgData name="Maarten Eekels" userId="34db2865-25e3-4344-843e-e580ab9bbade" providerId="ADAL" clId="{DAF795F0-4060-422F-B4FD-3A681B57E37E}" dt="2022-10-14T15:55:32.513" v="240"/>
          <ac:spMkLst>
            <pc:docMk/>
            <pc:sldMk cId="2239207981" sldId="1238"/>
            <ac:spMk id="3" creationId="{43AE74FD-7B98-64CE-CD3E-B35DD940EA3E}"/>
          </ac:spMkLst>
        </pc:spChg>
        <pc:spChg chg="add">
          <ac:chgData name="Maarten Eekels" userId="34db2865-25e3-4344-843e-e580ab9bbade" providerId="ADAL" clId="{DAF795F0-4060-422F-B4FD-3A681B57E37E}" dt="2022-10-14T15:55:52.248" v="245" actId="26606"/>
          <ac:spMkLst>
            <pc:docMk/>
            <pc:sldMk cId="2239207981" sldId="1238"/>
            <ac:spMk id="6" creationId="{AB8C311F-7253-4AED-9701-7FC0708C41C7}"/>
          </ac:spMkLst>
        </pc:spChg>
        <pc:spChg chg="add">
          <ac:chgData name="Maarten Eekels" userId="34db2865-25e3-4344-843e-e580ab9bbade" providerId="ADAL" clId="{DAF795F0-4060-422F-B4FD-3A681B57E37E}" dt="2022-10-14T15:55:52.248" v="245" actId="26606"/>
          <ac:spMkLst>
            <pc:docMk/>
            <pc:sldMk cId="2239207981" sldId="1238"/>
            <ac:spMk id="7" creationId="{E2384209-CB15-4CDF-9D31-C44FD9A3F20D}"/>
          </ac:spMkLst>
        </pc:spChg>
        <pc:spChg chg="add">
          <ac:chgData name="Maarten Eekels" userId="34db2865-25e3-4344-843e-e580ab9bbade" providerId="ADAL" clId="{DAF795F0-4060-422F-B4FD-3A681B57E37E}" dt="2022-10-14T15:55:52.248" v="245" actId="26606"/>
          <ac:spMkLst>
            <pc:docMk/>
            <pc:sldMk cId="2239207981" sldId="1238"/>
            <ac:spMk id="8" creationId="{2633B3B5-CC90-43F0-8714-D31D1F3F0209}"/>
          </ac:spMkLst>
        </pc:spChg>
        <pc:spChg chg="add del">
          <ac:chgData name="Maarten Eekels" userId="34db2865-25e3-4344-843e-e580ab9bbade" providerId="ADAL" clId="{DAF795F0-4060-422F-B4FD-3A681B57E37E}" dt="2022-10-14T15:55:50.676" v="242" actId="26606"/>
          <ac:spMkLst>
            <pc:docMk/>
            <pc:sldMk cId="2239207981" sldId="1238"/>
            <ac:spMk id="9" creationId="{AB8C311F-7253-4AED-9701-7FC0708C41C7}"/>
          </ac:spMkLst>
        </pc:spChg>
        <pc:spChg chg="add">
          <ac:chgData name="Maarten Eekels" userId="34db2865-25e3-4344-843e-e580ab9bbade" providerId="ADAL" clId="{DAF795F0-4060-422F-B4FD-3A681B57E37E}" dt="2022-10-14T15:55:52.248" v="245" actId="26606"/>
          <ac:spMkLst>
            <pc:docMk/>
            <pc:sldMk cId="2239207981" sldId="1238"/>
            <ac:spMk id="10" creationId="{A8D57A06-A426-446D-B02C-A2DC6B62E45E}"/>
          </ac:spMkLst>
        </pc:spChg>
        <pc:spChg chg="add del">
          <ac:chgData name="Maarten Eekels" userId="34db2865-25e3-4344-843e-e580ab9bbade" providerId="ADAL" clId="{DAF795F0-4060-422F-B4FD-3A681B57E37E}" dt="2022-10-14T15:55:50.676" v="242" actId="26606"/>
          <ac:spMkLst>
            <pc:docMk/>
            <pc:sldMk cId="2239207981" sldId="1238"/>
            <ac:spMk id="11" creationId="{E2384209-CB15-4CDF-9D31-C44FD9A3F20D}"/>
          </ac:spMkLst>
        </pc:spChg>
        <pc:spChg chg="add del">
          <ac:chgData name="Maarten Eekels" userId="34db2865-25e3-4344-843e-e580ab9bbade" providerId="ADAL" clId="{DAF795F0-4060-422F-B4FD-3A681B57E37E}" dt="2022-10-14T15:55:50.676" v="242" actId="26606"/>
          <ac:spMkLst>
            <pc:docMk/>
            <pc:sldMk cId="2239207981" sldId="1238"/>
            <ac:spMk id="13" creationId="{2633B3B5-CC90-43F0-8714-D31D1F3F0209}"/>
          </ac:spMkLst>
        </pc:spChg>
        <pc:spChg chg="add del">
          <ac:chgData name="Maarten Eekels" userId="34db2865-25e3-4344-843e-e580ab9bbade" providerId="ADAL" clId="{DAF795F0-4060-422F-B4FD-3A681B57E37E}" dt="2022-10-14T15:55:50.676" v="242" actId="26606"/>
          <ac:spMkLst>
            <pc:docMk/>
            <pc:sldMk cId="2239207981" sldId="1238"/>
            <ac:spMk id="15" creationId="{A8D57A06-A426-446D-B02C-A2DC6B62E45E}"/>
          </ac:spMkLst>
        </pc:spChg>
        <pc:picChg chg="add mod">
          <ac:chgData name="Maarten Eekels" userId="34db2865-25e3-4344-843e-e580ab9bbade" providerId="ADAL" clId="{DAF795F0-4060-422F-B4FD-3A681B57E37E}" dt="2022-10-14T15:55:52.248" v="245" actId="26606"/>
          <ac:picMkLst>
            <pc:docMk/>
            <pc:sldMk cId="2239207981" sldId="1238"/>
            <ac:picMk id="4" creationId="{D9D93D79-3FEC-44FF-BACA-194E3922736E}"/>
          </ac:picMkLst>
        </pc:picChg>
      </pc:sldChg>
      <pc:sldChg chg="addSp modSp new mod">
        <pc:chgData name="Maarten Eekels" userId="34db2865-25e3-4344-843e-e580ab9bbade" providerId="ADAL" clId="{DAF795F0-4060-422F-B4FD-3A681B57E37E}" dt="2022-10-14T16:06:50.173" v="509" actId="1076"/>
        <pc:sldMkLst>
          <pc:docMk/>
          <pc:sldMk cId="185653893" sldId="1239"/>
        </pc:sldMkLst>
        <pc:spChg chg="mod">
          <ac:chgData name="Maarten Eekels" userId="34db2865-25e3-4344-843e-e580ab9bbade" providerId="ADAL" clId="{DAF795F0-4060-422F-B4FD-3A681B57E37E}" dt="2022-10-14T16:03:30.900" v="285" actId="14100"/>
          <ac:spMkLst>
            <pc:docMk/>
            <pc:sldMk cId="185653893" sldId="1239"/>
            <ac:spMk id="3" creationId="{81D4CCBE-B4FF-AECB-01DA-8FAD0F4B83A3}"/>
          </ac:spMkLst>
        </pc:spChg>
        <pc:spChg chg="mod">
          <ac:chgData name="Maarten Eekels" userId="34db2865-25e3-4344-843e-e580ab9bbade" providerId="ADAL" clId="{DAF795F0-4060-422F-B4FD-3A681B57E37E}" dt="2022-10-14T16:05:04.177" v="501" actId="14100"/>
          <ac:spMkLst>
            <pc:docMk/>
            <pc:sldMk cId="185653893" sldId="1239"/>
            <ac:spMk id="4" creationId="{E363499D-8D9A-CFAC-1119-1B274A40881C}"/>
          </ac:spMkLst>
        </pc:spChg>
        <pc:picChg chg="add mod">
          <ac:chgData name="Maarten Eekels" userId="34db2865-25e3-4344-843e-e580ab9bbade" providerId="ADAL" clId="{DAF795F0-4060-422F-B4FD-3A681B57E37E}" dt="2022-10-14T16:06:38.440" v="508" actId="1076"/>
          <ac:picMkLst>
            <pc:docMk/>
            <pc:sldMk cId="185653893" sldId="1239"/>
            <ac:picMk id="6" creationId="{C07008B3-82CD-90B9-9E9D-C5139A1DBA07}"/>
          </ac:picMkLst>
        </pc:picChg>
        <pc:picChg chg="add mod">
          <ac:chgData name="Maarten Eekels" userId="34db2865-25e3-4344-843e-e580ab9bbade" providerId="ADAL" clId="{DAF795F0-4060-422F-B4FD-3A681B57E37E}" dt="2022-10-14T16:06:50.173" v="509" actId="1076"/>
          <ac:picMkLst>
            <pc:docMk/>
            <pc:sldMk cId="185653893" sldId="1239"/>
            <ac:picMk id="8" creationId="{5CDAB874-E505-2083-F593-BFA29FC5CA9B}"/>
          </ac:picMkLst>
        </pc:picChg>
      </pc:sldChg>
    </pc:docChg>
  </pc:docChgLst>
  <pc:docChgLst>
    <pc:chgData name="Maarten Eekels" userId="34db2865-25e3-4344-843e-e580ab9bbade" providerId="ADAL" clId="{AB5E6FBE-E781-4A33-A415-6DD8A376D89A}"/>
    <pc:docChg chg="custSel addSld modSld modMainMaster modSection">
      <pc:chgData name="Maarten Eekels" userId="34db2865-25e3-4344-843e-e580ab9bbade" providerId="ADAL" clId="{AB5E6FBE-E781-4A33-A415-6DD8A376D89A}" dt="2022-10-13T17:49:36.609" v="409" actId="20577"/>
      <pc:docMkLst>
        <pc:docMk/>
      </pc:docMkLst>
      <pc:sldChg chg="addSp modSp mod modClrScheme chgLayout">
        <pc:chgData name="Maarten Eekels" userId="34db2865-25e3-4344-843e-e580ab9bbade" providerId="ADAL" clId="{AB5E6FBE-E781-4A33-A415-6DD8A376D89A}" dt="2022-10-13T17:41:59.639" v="240" actId="27636"/>
        <pc:sldMkLst>
          <pc:docMk/>
          <pc:sldMk cId="2042188268" sldId="262"/>
        </pc:sldMkLst>
        <pc:spChg chg="mod ord">
          <ac:chgData name="Maarten Eekels" userId="34db2865-25e3-4344-843e-e580ab9bbade" providerId="ADAL" clId="{AB5E6FBE-E781-4A33-A415-6DD8A376D89A}" dt="2022-10-13T17:41:59.634" v="238" actId="27636"/>
          <ac:spMkLst>
            <pc:docMk/>
            <pc:sldMk cId="2042188268" sldId="262"/>
            <ac:spMk id="2" creationId="{413C1025-7FAC-4494-9346-520E21990DA1}"/>
          </ac:spMkLst>
        </pc:spChg>
        <pc:spChg chg="mod ord">
          <ac:chgData name="Maarten Eekels" userId="34db2865-25e3-4344-843e-e580ab9bbade" providerId="ADAL" clId="{AB5E6FBE-E781-4A33-A415-6DD8A376D89A}" dt="2022-10-13T17:41:59.639" v="240" actId="27636"/>
          <ac:spMkLst>
            <pc:docMk/>
            <pc:sldMk cId="2042188268" sldId="262"/>
            <ac:spMk id="3" creationId="{F72DE2FE-8E34-45E3-B2DB-79DC4EB7EB3F}"/>
          </ac:spMkLst>
        </pc:spChg>
        <pc:spChg chg="add mod ord">
          <ac:chgData name="Maarten Eekels" userId="34db2865-25e3-4344-843e-e580ab9bbade" providerId="ADAL" clId="{AB5E6FBE-E781-4A33-A415-6DD8A376D89A}" dt="2022-10-13T17:41:59.635" v="239" actId="27636"/>
          <ac:spMkLst>
            <pc:docMk/>
            <pc:sldMk cId="2042188268" sldId="262"/>
            <ac:spMk id="4" creationId="{FB11858F-6D36-8881-6309-B573DDB7CC04}"/>
          </ac:spMkLst>
        </pc:spChg>
      </pc:sldChg>
      <pc:sldChg chg="addSp modSp mod modClrScheme chgLayout">
        <pc:chgData name="Maarten Eekels" userId="34db2865-25e3-4344-843e-e580ab9bbade" providerId="ADAL" clId="{AB5E6FBE-E781-4A33-A415-6DD8A376D89A}" dt="2022-10-13T17:42:28.503" v="253" actId="27636"/>
        <pc:sldMkLst>
          <pc:docMk/>
          <pc:sldMk cId="1374959977" sldId="265"/>
        </pc:sldMkLst>
        <pc:spChg chg="mod ord">
          <ac:chgData name="Maarten Eekels" userId="34db2865-25e3-4344-843e-e580ab9bbade" providerId="ADAL" clId="{AB5E6FBE-E781-4A33-A415-6DD8A376D89A}" dt="2022-10-13T17:42:28.500" v="252" actId="27636"/>
          <ac:spMkLst>
            <pc:docMk/>
            <pc:sldMk cId="1374959977" sldId="265"/>
            <ac:spMk id="2" creationId="{F1EC3952-DF8C-A57F-E3EE-B872A800574D}"/>
          </ac:spMkLst>
        </pc:spChg>
        <pc:spChg chg="mod ord">
          <ac:chgData name="Maarten Eekels" userId="34db2865-25e3-4344-843e-e580ab9bbade" providerId="ADAL" clId="{AB5E6FBE-E781-4A33-A415-6DD8A376D89A}" dt="2022-10-13T17:42:28.503" v="253" actId="27636"/>
          <ac:spMkLst>
            <pc:docMk/>
            <pc:sldMk cId="1374959977" sldId="265"/>
            <ac:spMk id="3" creationId="{95E22475-6044-A5D9-5053-C5722DFD1756}"/>
          </ac:spMkLst>
        </pc:spChg>
        <pc:spChg chg="add mod ord">
          <ac:chgData name="Maarten Eekels" userId="34db2865-25e3-4344-843e-e580ab9bbade" providerId="ADAL" clId="{AB5E6FBE-E781-4A33-A415-6DD8A376D89A}" dt="2022-10-13T17:42:28.499" v="251" actId="27636"/>
          <ac:spMkLst>
            <pc:docMk/>
            <pc:sldMk cId="1374959977" sldId="265"/>
            <ac:spMk id="4" creationId="{68C85804-382D-2BCD-8A7B-09427B84BF68}"/>
          </ac:spMkLst>
        </pc:spChg>
      </pc:sldChg>
      <pc:sldChg chg="modSp new mod">
        <pc:chgData name="Maarten Eekels" userId="34db2865-25e3-4344-843e-e580ab9bbade" providerId="ADAL" clId="{AB5E6FBE-E781-4A33-A415-6DD8A376D89A}" dt="2022-10-13T16:44:25.555" v="102" actId="20577"/>
        <pc:sldMkLst>
          <pc:docMk/>
          <pc:sldMk cId="910891888" sldId="266"/>
        </pc:sldMkLst>
        <pc:spChg chg="mod">
          <ac:chgData name="Maarten Eekels" userId="34db2865-25e3-4344-843e-e580ab9bbade" providerId="ADAL" clId="{AB5E6FBE-E781-4A33-A415-6DD8A376D89A}" dt="2022-10-13T16:44:25.555" v="102" actId="20577"/>
          <ac:spMkLst>
            <pc:docMk/>
            <pc:sldMk cId="910891888" sldId="266"/>
            <ac:spMk id="3" creationId="{664B627F-AFBD-F97F-0D91-B218B400B007}"/>
          </ac:spMkLst>
        </pc:spChg>
      </pc:sldChg>
      <pc:sldChg chg="modSp add mod">
        <pc:chgData name="Maarten Eekels" userId="34db2865-25e3-4344-843e-e580ab9bbade" providerId="ADAL" clId="{AB5E6FBE-E781-4A33-A415-6DD8A376D89A}" dt="2022-10-13T17:42:16.530" v="249" actId="20577"/>
        <pc:sldMkLst>
          <pc:docMk/>
          <pc:sldMk cId="1544752172" sldId="268"/>
        </pc:sldMkLst>
        <pc:spChg chg="mod">
          <ac:chgData name="Maarten Eekels" userId="34db2865-25e3-4344-843e-e580ab9bbade" providerId="ADAL" clId="{AB5E6FBE-E781-4A33-A415-6DD8A376D89A}" dt="2022-10-13T17:41:52.424" v="234" actId="27636"/>
          <ac:spMkLst>
            <pc:docMk/>
            <pc:sldMk cId="1544752172" sldId="268"/>
            <ac:spMk id="2" creationId="{C24CC048-03CF-3B22-ED1F-2413EB9EF177}"/>
          </ac:spMkLst>
        </pc:spChg>
        <pc:spChg chg="mod">
          <ac:chgData name="Maarten Eekels" userId="34db2865-25e3-4344-843e-e580ab9bbade" providerId="ADAL" clId="{AB5E6FBE-E781-4A33-A415-6DD8A376D89A}" dt="2022-10-13T17:42:06.892" v="241" actId="14100"/>
          <ac:spMkLst>
            <pc:docMk/>
            <pc:sldMk cId="1544752172" sldId="268"/>
            <ac:spMk id="3" creationId="{DC96B6ED-3A58-A6CF-BC3A-71A58E7E3812}"/>
          </ac:spMkLst>
        </pc:spChg>
        <pc:spChg chg="mod">
          <ac:chgData name="Maarten Eekels" userId="34db2865-25e3-4344-843e-e580ab9bbade" providerId="ADAL" clId="{AB5E6FBE-E781-4A33-A415-6DD8A376D89A}" dt="2022-10-13T17:42:16.530" v="249" actId="20577"/>
          <ac:spMkLst>
            <pc:docMk/>
            <pc:sldMk cId="1544752172" sldId="268"/>
            <ac:spMk id="5" creationId="{DB3A8C1E-AD03-22CB-C084-CC5A0E10FDBC}"/>
          </ac:spMkLst>
        </pc:spChg>
      </pc:sldChg>
      <pc:sldChg chg="addSp modSp add mod modClrScheme chgLayout">
        <pc:chgData name="Maarten Eekels" userId="34db2865-25e3-4344-843e-e580ab9bbade" providerId="ADAL" clId="{AB5E6FBE-E781-4A33-A415-6DD8A376D89A}" dt="2022-10-13T17:43:08.992" v="258" actId="1076"/>
        <pc:sldMkLst>
          <pc:docMk/>
          <pc:sldMk cId="2955309926" sldId="1232"/>
        </pc:sldMkLst>
        <pc:spChg chg="mod ord">
          <ac:chgData name="Maarten Eekels" userId="34db2865-25e3-4344-843e-e580ab9bbade" providerId="ADAL" clId="{AB5E6FBE-E781-4A33-A415-6DD8A376D89A}" dt="2022-10-13T17:42:58.644" v="257" actId="27636"/>
          <ac:spMkLst>
            <pc:docMk/>
            <pc:sldMk cId="2955309926" sldId="1232"/>
            <ac:spMk id="2" creationId="{38B0D2F2-FED8-4D04-9E58-CF75A61D97C2}"/>
          </ac:spMkLst>
        </pc:spChg>
        <pc:spChg chg="add mod ord">
          <ac:chgData name="Maarten Eekels" userId="34db2865-25e3-4344-843e-e580ab9bbade" providerId="ADAL" clId="{AB5E6FBE-E781-4A33-A415-6DD8A376D89A}" dt="2022-10-13T17:42:58.605" v="255" actId="700"/>
          <ac:spMkLst>
            <pc:docMk/>
            <pc:sldMk cId="2955309926" sldId="1232"/>
            <ac:spMk id="3" creationId="{0207F162-C56F-C975-819B-8158A7EEDE2F}"/>
          </ac:spMkLst>
        </pc:spChg>
        <pc:spChg chg="add mod ord">
          <ac:chgData name="Maarten Eekels" userId="34db2865-25e3-4344-843e-e580ab9bbade" providerId="ADAL" clId="{AB5E6FBE-E781-4A33-A415-6DD8A376D89A}" dt="2022-10-13T17:42:58.643" v="256" actId="27636"/>
          <ac:spMkLst>
            <pc:docMk/>
            <pc:sldMk cId="2955309926" sldId="1232"/>
            <ac:spMk id="6" creationId="{D4D2E266-656E-5444-F592-F54FEC3FE74B}"/>
          </ac:spMkLst>
        </pc:spChg>
        <pc:graphicFrameChg chg="mod">
          <ac:chgData name="Maarten Eekels" userId="34db2865-25e3-4344-843e-e580ab9bbade" providerId="ADAL" clId="{AB5E6FBE-E781-4A33-A415-6DD8A376D89A}" dt="2022-10-13T17:43:08.992" v="258" actId="1076"/>
          <ac:graphicFrameMkLst>
            <pc:docMk/>
            <pc:sldMk cId="2955309926" sldId="1232"/>
            <ac:graphicFrameMk id="5" creationId="{E3448179-118C-43A0-B40F-FA4F68BD8B0E}"/>
          </ac:graphicFrameMkLst>
        </pc:graphicFrameChg>
        <pc:picChg chg="mod">
          <ac:chgData name="Maarten Eekels" userId="34db2865-25e3-4344-843e-e580ab9bbade" providerId="ADAL" clId="{AB5E6FBE-E781-4A33-A415-6DD8A376D89A}" dt="2022-10-13T17:43:08.992" v="258" actId="1076"/>
          <ac:picMkLst>
            <pc:docMk/>
            <pc:sldMk cId="2955309926" sldId="1232"/>
            <ac:picMk id="4" creationId="{9E2A805F-C5AC-49DE-B8ED-192ECF707B3A}"/>
          </ac:picMkLst>
        </pc:picChg>
      </pc:sldChg>
      <pc:sldChg chg="addSp delSp modSp new mod setBg">
        <pc:chgData name="Maarten Eekels" userId="34db2865-25e3-4344-843e-e580ab9bbade" providerId="ADAL" clId="{AB5E6FBE-E781-4A33-A415-6DD8A376D89A}" dt="2022-10-13T17:33:37.698" v="110" actId="962"/>
        <pc:sldMkLst>
          <pc:docMk/>
          <pc:sldMk cId="3595828243" sldId="1233"/>
        </pc:sldMkLst>
        <pc:spChg chg="add">
          <ac:chgData name="Maarten Eekels" userId="34db2865-25e3-4344-843e-e580ab9bbade" providerId="ADAL" clId="{AB5E6FBE-E781-4A33-A415-6DD8A376D89A}" dt="2022-10-13T17:33:31.994" v="108" actId="26606"/>
          <ac:spMkLst>
            <pc:docMk/>
            <pc:sldMk cId="3595828243" sldId="1233"/>
            <ac:spMk id="10" creationId="{42A4FC2C-047E-45A5-965D-8E1E3BF09BC6}"/>
          </ac:spMkLst>
        </pc:spChg>
        <pc:picChg chg="add del">
          <ac:chgData name="Maarten Eekels" userId="34db2865-25e3-4344-843e-e580ab9bbade" providerId="ADAL" clId="{AB5E6FBE-E781-4A33-A415-6DD8A376D89A}" dt="2022-10-13T17:32:48.448" v="106" actId="478"/>
          <ac:picMkLst>
            <pc:docMk/>
            <pc:sldMk cId="3595828243" sldId="1233"/>
            <ac:picMk id="3" creationId="{CA4B78BE-A201-8064-1F48-5AD89ED78045}"/>
          </ac:picMkLst>
        </pc:picChg>
        <pc:picChg chg="add mod">
          <ac:chgData name="Maarten Eekels" userId="34db2865-25e3-4344-843e-e580ab9bbade" providerId="ADAL" clId="{AB5E6FBE-E781-4A33-A415-6DD8A376D89A}" dt="2022-10-13T17:33:37.698" v="110" actId="962"/>
          <ac:picMkLst>
            <pc:docMk/>
            <pc:sldMk cId="3595828243" sldId="1233"/>
            <ac:picMk id="5" creationId="{2BC5E0A9-AF32-029F-6EFA-EE4B77CE2A6C}"/>
          </ac:picMkLst>
        </pc:picChg>
      </pc:sldChg>
      <pc:sldChg chg="addSp modSp new mod modClrScheme chgLayout">
        <pc:chgData name="Maarten Eekels" userId="34db2865-25e3-4344-843e-e580ab9bbade" providerId="ADAL" clId="{AB5E6FBE-E781-4A33-A415-6DD8A376D89A}" dt="2022-10-13T17:44:10.762" v="285" actId="20577"/>
        <pc:sldMkLst>
          <pc:docMk/>
          <pc:sldMk cId="122291976" sldId="1234"/>
        </pc:sldMkLst>
        <pc:spChg chg="mod ord">
          <ac:chgData name="Maarten Eekels" userId="34db2865-25e3-4344-843e-e580ab9bbade" providerId="ADAL" clId="{AB5E6FBE-E781-4A33-A415-6DD8A376D89A}" dt="2022-10-13T17:44:10.762" v="285" actId="20577"/>
          <ac:spMkLst>
            <pc:docMk/>
            <pc:sldMk cId="122291976" sldId="1234"/>
            <ac:spMk id="2" creationId="{B203583E-2DA9-C5F0-D9C7-8DAEA9968F1F}"/>
          </ac:spMkLst>
        </pc:spChg>
        <pc:spChg chg="mod ord">
          <ac:chgData name="Maarten Eekels" userId="34db2865-25e3-4344-843e-e580ab9bbade" providerId="ADAL" clId="{AB5E6FBE-E781-4A33-A415-6DD8A376D89A}" dt="2022-10-13T17:43:48.654" v="274" actId="27636"/>
          <ac:spMkLst>
            <pc:docMk/>
            <pc:sldMk cId="122291976" sldId="1234"/>
            <ac:spMk id="3" creationId="{D0CAE16E-D4E6-3ADB-6E2C-34F464858074}"/>
          </ac:spMkLst>
        </pc:spChg>
        <pc:spChg chg="add mod ord">
          <ac:chgData name="Maarten Eekels" userId="34db2865-25e3-4344-843e-e580ab9bbade" providerId="ADAL" clId="{AB5E6FBE-E781-4A33-A415-6DD8A376D89A}" dt="2022-10-13T17:43:19.239" v="260" actId="27636"/>
          <ac:spMkLst>
            <pc:docMk/>
            <pc:sldMk cId="122291976" sldId="1234"/>
            <ac:spMk id="4" creationId="{500ECF1E-2E86-EC21-0E45-A08B86A63197}"/>
          </ac:spMkLst>
        </pc:spChg>
      </pc:sldChg>
      <pc:sldChg chg="modSp new mod">
        <pc:chgData name="Maarten Eekels" userId="34db2865-25e3-4344-843e-e580ab9bbade" providerId="ADAL" clId="{AB5E6FBE-E781-4A33-A415-6DD8A376D89A}" dt="2022-10-13T17:49:36.609" v="409" actId="20577"/>
        <pc:sldMkLst>
          <pc:docMk/>
          <pc:sldMk cId="3020564306" sldId="1235"/>
        </pc:sldMkLst>
        <pc:spChg chg="mod">
          <ac:chgData name="Maarten Eekels" userId="34db2865-25e3-4344-843e-e580ab9bbade" providerId="ADAL" clId="{AB5E6FBE-E781-4A33-A415-6DD8A376D89A}" dt="2022-10-13T17:44:32.925" v="295" actId="20577"/>
          <ac:spMkLst>
            <pc:docMk/>
            <pc:sldMk cId="3020564306" sldId="1235"/>
            <ac:spMk id="3" creationId="{A308C8B0-6D9D-7945-F369-DF35C3CD1FC0}"/>
          </ac:spMkLst>
        </pc:spChg>
        <pc:spChg chg="mod">
          <ac:chgData name="Maarten Eekels" userId="34db2865-25e3-4344-843e-e580ab9bbade" providerId="ADAL" clId="{AB5E6FBE-E781-4A33-A415-6DD8A376D89A}" dt="2022-10-13T17:49:36.609" v="409" actId="20577"/>
          <ac:spMkLst>
            <pc:docMk/>
            <pc:sldMk cId="3020564306" sldId="1235"/>
            <ac:spMk id="4" creationId="{00C3D011-9B5C-9D7D-8174-8D0C99F18431}"/>
          </ac:spMkLst>
        </pc:spChg>
      </pc:sldChg>
      <pc:sldMasterChg chg="modSldLayout">
        <pc:chgData name="Maarten Eekels" userId="34db2865-25e3-4344-843e-e580ab9bbade" providerId="ADAL" clId="{AB5E6FBE-E781-4A33-A415-6DD8A376D89A}" dt="2022-10-13T17:41:52.443" v="236" actId="27636"/>
        <pc:sldMasterMkLst>
          <pc:docMk/>
          <pc:sldMasterMk cId="3684919175" sldId="2147483661"/>
        </pc:sldMasterMkLst>
        <pc:sldLayoutChg chg="modSp mod">
          <pc:chgData name="Maarten Eekels" userId="34db2865-25e3-4344-843e-e580ab9bbade" providerId="ADAL" clId="{AB5E6FBE-E781-4A33-A415-6DD8A376D89A}" dt="2022-10-13T17:41:52.440" v="235" actId="27636"/>
          <pc:sldLayoutMkLst>
            <pc:docMk/>
            <pc:sldMasterMk cId="3684919175" sldId="2147483661"/>
            <pc:sldLayoutMk cId="1479357530" sldId="2147483700"/>
          </pc:sldLayoutMkLst>
          <pc:spChg chg="mod">
            <ac:chgData name="Maarten Eekels" userId="34db2865-25e3-4344-843e-e580ab9bbade" providerId="ADAL" clId="{AB5E6FBE-E781-4A33-A415-6DD8A376D89A}" dt="2022-10-13T17:41:52.440" v="235" actId="27636"/>
            <ac:spMkLst>
              <pc:docMk/>
              <pc:sldMasterMk cId="3684919175" sldId="2147483661"/>
              <pc:sldLayoutMk cId="1479357530" sldId="2147483700"/>
              <ac:spMk id="17" creationId="{2D0788AC-69D0-4A08-B82F-46BBED266A77}"/>
            </ac:spMkLst>
          </pc:spChg>
        </pc:sldLayoutChg>
        <pc:sldLayoutChg chg="modSp mod">
          <pc:chgData name="Maarten Eekels" userId="34db2865-25e3-4344-843e-e580ab9bbade" providerId="ADAL" clId="{AB5E6FBE-E781-4A33-A415-6DD8A376D89A}" dt="2022-10-13T17:41:52.443" v="236" actId="27636"/>
          <pc:sldLayoutMkLst>
            <pc:docMk/>
            <pc:sldMasterMk cId="3684919175" sldId="2147483661"/>
            <pc:sldLayoutMk cId="749607859" sldId="2147483701"/>
          </pc:sldLayoutMkLst>
          <pc:spChg chg="mod">
            <ac:chgData name="Maarten Eekels" userId="34db2865-25e3-4344-843e-e580ab9bbade" providerId="ADAL" clId="{AB5E6FBE-E781-4A33-A415-6DD8A376D89A}" dt="2022-10-13T17:41:52.443" v="236" actId="27636"/>
            <ac:spMkLst>
              <pc:docMk/>
              <pc:sldMasterMk cId="3684919175" sldId="2147483661"/>
              <pc:sldLayoutMk cId="749607859" sldId="2147483701"/>
              <ac:spMk id="17" creationId="{2D0788AC-69D0-4A08-B82F-46BBED266A77}"/>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E11057-45CC-44F6-89B2-16526034E638}" type="doc">
      <dgm:prSet loTypeId="urn:microsoft.com/office/officeart/2005/8/layout/lProcess2" loCatId="list" qsTypeId="urn:microsoft.com/office/officeart/2005/8/quickstyle/simple4" qsCatId="simple" csTypeId="urn:microsoft.com/office/officeart/2005/8/colors/accent0_3" csCatId="mainScheme" phldr="1"/>
      <dgm:spPr/>
      <dgm:t>
        <a:bodyPr/>
        <a:lstStyle/>
        <a:p>
          <a:endParaRPr lang="en-US"/>
        </a:p>
      </dgm:t>
    </dgm:pt>
    <dgm:pt modelId="{7AB7B335-EA9A-4617-8C0E-BD32B28468D6}">
      <dgm:prSet phldrT="[Text]"/>
      <dgm:spPr/>
      <dgm:t>
        <a:bodyPr/>
        <a:lstStyle/>
        <a:p>
          <a:r>
            <a:rPr lang="en-US" dirty="0"/>
            <a:t>Communication</a:t>
          </a:r>
        </a:p>
      </dgm:t>
    </dgm:pt>
    <dgm:pt modelId="{C3A47F1E-FA5D-4156-A0C6-707A7D410E78}" type="parTrans" cxnId="{7CD87DF5-4DB3-47A0-9C33-3567DF63C8F0}">
      <dgm:prSet/>
      <dgm:spPr/>
      <dgm:t>
        <a:bodyPr/>
        <a:lstStyle/>
        <a:p>
          <a:endParaRPr lang="en-US"/>
        </a:p>
      </dgm:t>
    </dgm:pt>
    <dgm:pt modelId="{604B9AEF-D2F8-45E8-86C0-DAC59A314E10}" type="sibTrans" cxnId="{7CD87DF5-4DB3-47A0-9C33-3567DF63C8F0}">
      <dgm:prSet/>
      <dgm:spPr/>
      <dgm:t>
        <a:bodyPr/>
        <a:lstStyle/>
        <a:p>
          <a:endParaRPr lang="en-US"/>
        </a:p>
      </dgm:t>
    </dgm:pt>
    <dgm:pt modelId="{5134294F-CFC0-4177-8C8F-D7FAB86FF577}">
      <dgm:prSet phldrT="[Text]"/>
      <dgm:spPr/>
      <dgm:t>
        <a:bodyPr/>
        <a:lstStyle/>
        <a:p>
          <a:r>
            <a:rPr lang="en-US" dirty="0"/>
            <a:t>New products</a:t>
          </a:r>
        </a:p>
      </dgm:t>
    </dgm:pt>
    <dgm:pt modelId="{63DAC32D-9CF4-4A85-8D63-CDC1FCA977AB}" type="parTrans" cxnId="{C67F4326-B265-46BE-8041-76C673431042}">
      <dgm:prSet/>
      <dgm:spPr/>
      <dgm:t>
        <a:bodyPr/>
        <a:lstStyle/>
        <a:p>
          <a:endParaRPr lang="en-US"/>
        </a:p>
      </dgm:t>
    </dgm:pt>
    <dgm:pt modelId="{BEE29B4A-770F-4FEB-8AF3-1044AFF6968C}" type="sibTrans" cxnId="{C67F4326-B265-46BE-8041-76C673431042}">
      <dgm:prSet/>
      <dgm:spPr/>
      <dgm:t>
        <a:bodyPr/>
        <a:lstStyle/>
        <a:p>
          <a:endParaRPr lang="en-US"/>
        </a:p>
      </dgm:t>
    </dgm:pt>
    <dgm:pt modelId="{B7215C18-2BC5-40A9-9638-8F64456D8CFF}">
      <dgm:prSet phldrT="[Text]"/>
      <dgm:spPr/>
      <dgm:t>
        <a:bodyPr/>
        <a:lstStyle/>
        <a:p>
          <a:r>
            <a:rPr lang="en-US" dirty="0"/>
            <a:t>Education</a:t>
          </a:r>
        </a:p>
      </dgm:t>
    </dgm:pt>
    <dgm:pt modelId="{166C354C-5EE6-4F06-9D27-6939BB8EAC50}" type="parTrans" cxnId="{01672EBC-D8F8-4924-AE6B-207F1FD77826}">
      <dgm:prSet/>
      <dgm:spPr/>
      <dgm:t>
        <a:bodyPr/>
        <a:lstStyle/>
        <a:p>
          <a:endParaRPr lang="en-US"/>
        </a:p>
      </dgm:t>
    </dgm:pt>
    <dgm:pt modelId="{33E3BE0C-48C0-4572-A35B-AE0BFABAF459}" type="sibTrans" cxnId="{01672EBC-D8F8-4924-AE6B-207F1FD77826}">
      <dgm:prSet/>
      <dgm:spPr/>
      <dgm:t>
        <a:bodyPr/>
        <a:lstStyle/>
        <a:p>
          <a:endParaRPr lang="en-US"/>
        </a:p>
      </dgm:t>
    </dgm:pt>
    <dgm:pt modelId="{EA204456-B810-4BEE-A9C3-6F278F6D90C9}">
      <dgm:prSet phldrT="[Text]"/>
      <dgm:spPr/>
      <dgm:t>
        <a:bodyPr/>
        <a:lstStyle/>
        <a:p>
          <a:r>
            <a:rPr lang="en-US" dirty="0"/>
            <a:t>Collaboration</a:t>
          </a:r>
        </a:p>
      </dgm:t>
    </dgm:pt>
    <dgm:pt modelId="{056CD74F-0CD2-4938-9398-6CD799941EE0}" type="parTrans" cxnId="{979CA8E4-0F67-4EBD-B8F3-02DD5067159B}">
      <dgm:prSet/>
      <dgm:spPr/>
      <dgm:t>
        <a:bodyPr/>
        <a:lstStyle/>
        <a:p>
          <a:endParaRPr lang="en-US"/>
        </a:p>
      </dgm:t>
    </dgm:pt>
    <dgm:pt modelId="{CE1C0342-EE09-4465-A266-1004C82C66D9}" type="sibTrans" cxnId="{979CA8E4-0F67-4EBD-B8F3-02DD5067159B}">
      <dgm:prSet/>
      <dgm:spPr/>
      <dgm:t>
        <a:bodyPr/>
        <a:lstStyle/>
        <a:p>
          <a:endParaRPr lang="en-US"/>
        </a:p>
      </dgm:t>
    </dgm:pt>
    <dgm:pt modelId="{2E57E1E6-0ACB-4F9C-B618-896E1ED3D3C3}">
      <dgm:prSet phldrT="[Text]"/>
      <dgm:spPr/>
      <dgm:t>
        <a:bodyPr/>
        <a:lstStyle/>
        <a:p>
          <a:r>
            <a:rPr lang="en-US" dirty="0"/>
            <a:t>Changes</a:t>
          </a:r>
        </a:p>
      </dgm:t>
    </dgm:pt>
    <dgm:pt modelId="{71EFAB08-732A-4BCC-B696-E067523898C9}" type="parTrans" cxnId="{382D23BB-5866-429D-830C-E6CFA6F4D618}">
      <dgm:prSet/>
      <dgm:spPr/>
      <dgm:t>
        <a:bodyPr/>
        <a:lstStyle/>
        <a:p>
          <a:endParaRPr lang="en-US"/>
        </a:p>
      </dgm:t>
    </dgm:pt>
    <dgm:pt modelId="{27FECEB9-480A-4279-A93D-9C05FDB98478}" type="sibTrans" cxnId="{382D23BB-5866-429D-830C-E6CFA6F4D618}">
      <dgm:prSet/>
      <dgm:spPr/>
      <dgm:t>
        <a:bodyPr/>
        <a:lstStyle/>
        <a:p>
          <a:endParaRPr lang="en-US"/>
        </a:p>
      </dgm:t>
    </dgm:pt>
    <dgm:pt modelId="{550E5995-AB82-4273-82BC-7084B0624E10}">
      <dgm:prSet phldrT="[Text]"/>
      <dgm:spPr/>
      <dgm:t>
        <a:bodyPr/>
        <a:lstStyle/>
        <a:p>
          <a:r>
            <a:rPr lang="en-US" dirty="0"/>
            <a:t>Onboarding</a:t>
          </a:r>
        </a:p>
      </dgm:t>
    </dgm:pt>
    <dgm:pt modelId="{6EE2BC1E-4BFE-432D-AE4C-D6DBDBA88322}" type="parTrans" cxnId="{69F2F4C0-E741-4A7F-9FDB-316DD5539FD9}">
      <dgm:prSet/>
      <dgm:spPr/>
      <dgm:t>
        <a:bodyPr/>
        <a:lstStyle/>
        <a:p>
          <a:endParaRPr lang="en-US"/>
        </a:p>
      </dgm:t>
    </dgm:pt>
    <dgm:pt modelId="{E39852A7-210E-4631-9DBD-F7E3D673F29E}" type="sibTrans" cxnId="{69F2F4C0-E741-4A7F-9FDB-316DD5539FD9}">
      <dgm:prSet/>
      <dgm:spPr/>
      <dgm:t>
        <a:bodyPr/>
        <a:lstStyle/>
        <a:p>
          <a:endParaRPr lang="en-US"/>
        </a:p>
      </dgm:t>
    </dgm:pt>
    <dgm:pt modelId="{2B58A39A-BD9D-440C-91BB-EC6B754665B7}">
      <dgm:prSet phldrT="[Text]"/>
      <dgm:spPr/>
      <dgm:t>
        <a:bodyPr/>
        <a:lstStyle/>
        <a:p>
          <a:r>
            <a:rPr lang="en-US" dirty="0"/>
            <a:t>Training</a:t>
          </a:r>
        </a:p>
      </dgm:t>
    </dgm:pt>
    <dgm:pt modelId="{33432E48-9738-47F3-8B0D-48E603A6D73B}" type="parTrans" cxnId="{41964CC8-32E0-4B9D-A2D9-D05CF7C0080F}">
      <dgm:prSet/>
      <dgm:spPr/>
      <dgm:t>
        <a:bodyPr/>
        <a:lstStyle/>
        <a:p>
          <a:endParaRPr lang="en-US"/>
        </a:p>
      </dgm:t>
    </dgm:pt>
    <dgm:pt modelId="{803E5E30-9678-490A-8C25-4C8B90970D39}" type="sibTrans" cxnId="{41964CC8-32E0-4B9D-A2D9-D05CF7C0080F}">
      <dgm:prSet/>
      <dgm:spPr/>
      <dgm:t>
        <a:bodyPr/>
        <a:lstStyle/>
        <a:p>
          <a:endParaRPr lang="en-US"/>
        </a:p>
      </dgm:t>
    </dgm:pt>
    <dgm:pt modelId="{10CF5B1C-654C-4634-A902-74F6ED47AE5E}">
      <dgm:prSet phldrT="[Text]"/>
      <dgm:spPr/>
      <dgm:t>
        <a:bodyPr/>
        <a:lstStyle/>
        <a:p>
          <a:r>
            <a:rPr lang="en-US" dirty="0"/>
            <a:t>Best practices</a:t>
          </a:r>
        </a:p>
      </dgm:t>
    </dgm:pt>
    <dgm:pt modelId="{0B94A682-DACF-4907-80A5-C5958693DDED}" type="parTrans" cxnId="{83565F9F-0676-476C-967B-75DEA363923A}">
      <dgm:prSet/>
      <dgm:spPr/>
      <dgm:t>
        <a:bodyPr/>
        <a:lstStyle/>
        <a:p>
          <a:endParaRPr lang="en-US"/>
        </a:p>
      </dgm:t>
    </dgm:pt>
    <dgm:pt modelId="{B2F87C0D-E406-4665-998A-558BD23642CB}" type="sibTrans" cxnId="{83565F9F-0676-476C-967B-75DEA363923A}">
      <dgm:prSet/>
      <dgm:spPr/>
      <dgm:t>
        <a:bodyPr/>
        <a:lstStyle/>
        <a:p>
          <a:endParaRPr lang="en-US"/>
        </a:p>
      </dgm:t>
    </dgm:pt>
    <dgm:pt modelId="{1D8E576D-469E-419B-8AAF-919E09651EBF}">
      <dgm:prSet phldrT="[Text]"/>
      <dgm:spPr/>
      <dgm:t>
        <a:bodyPr/>
        <a:lstStyle/>
        <a:p>
          <a:r>
            <a:rPr lang="en-US" dirty="0"/>
            <a:t>Corporate messages</a:t>
          </a:r>
        </a:p>
      </dgm:t>
    </dgm:pt>
    <dgm:pt modelId="{A7CAF445-001F-49AF-83A7-F1FFF519DC56}" type="parTrans" cxnId="{961C3BD5-98B4-446D-82F3-CC3B86A2876A}">
      <dgm:prSet/>
      <dgm:spPr/>
      <dgm:t>
        <a:bodyPr/>
        <a:lstStyle/>
        <a:p>
          <a:endParaRPr lang="en-US"/>
        </a:p>
      </dgm:t>
    </dgm:pt>
    <dgm:pt modelId="{7F77FF7B-519D-47CD-B444-FD3B4195C77C}" type="sibTrans" cxnId="{961C3BD5-98B4-446D-82F3-CC3B86A2876A}">
      <dgm:prSet/>
      <dgm:spPr/>
      <dgm:t>
        <a:bodyPr/>
        <a:lstStyle/>
        <a:p>
          <a:endParaRPr lang="en-US"/>
        </a:p>
      </dgm:t>
    </dgm:pt>
    <dgm:pt modelId="{37C406A1-7BDD-48B3-8DBC-6FD6787BEE97}">
      <dgm:prSet phldrT="[Text]"/>
      <dgm:spPr/>
      <dgm:t>
        <a:bodyPr/>
        <a:lstStyle/>
        <a:p>
          <a:r>
            <a:rPr lang="en-US" dirty="0"/>
            <a:t>How to</a:t>
          </a:r>
        </a:p>
      </dgm:t>
    </dgm:pt>
    <dgm:pt modelId="{9F386754-E559-4699-9F59-32FABD8D3EEA}" type="parTrans" cxnId="{FC3F12B5-36D5-49F1-89EC-C762771B0033}">
      <dgm:prSet/>
      <dgm:spPr/>
      <dgm:t>
        <a:bodyPr/>
        <a:lstStyle/>
        <a:p>
          <a:endParaRPr lang="en-US"/>
        </a:p>
      </dgm:t>
    </dgm:pt>
    <dgm:pt modelId="{8D4B07EB-33DE-455C-AA88-D3BF255ACA35}" type="sibTrans" cxnId="{FC3F12B5-36D5-49F1-89EC-C762771B0033}">
      <dgm:prSet/>
      <dgm:spPr/>
      <dgm:t>
        <a:bodyPr/>
        <a:lstStyle/>
        <a:p>
          <a:endParaRPr lang="en-US"/>
        </a:p>
      </dgm:t>
    </dgm:pt>
    <dgm:pt modelId="{B9DBD8F5-E309-47FF-9FED-ABC414E47C93}">
      <dgm:prSet phldrT="[Text]"/>
      <dgm:spPr/>
      <dgm:t>
        <a:bodyPr/>
        <a:lstStyle/>
        <a:p>
          <a:r>
            <a:rPr lang="en-US" dirty="0"/>
            <a:t>Community</a:t>
          </a:r>
        </a:p>
      </dgm:t>
    </dgm:pt>
    <dgm:pt modelId="{0BE500CD-220C-4EED-B515-C81F8B80FEE4}" type="parTrans" cxnId="{90112791-3F40-4DB1-AF17-D8287CFC27C4}">
      <dgm:prSet/>
      <dgm:spPr/>
      <dgm:t>
        <a:bodyPr/>
        <a:lstStyle/>
        <a:p>
          <a:endParaRPr lang="en-US"/>
        </a:p>
      </dgm:t>
    </dgm:pt>
    <dgm:pt modelId="{1B9797AD-E167-420C-8257-EB8D731B21F8}" type="sibTrans" cxnId="{90112791-3F40-4DB1-AF17-D8287CFC27C4}">
      <dgm:prSet/>
      <dgm:spPr/>
      <dgm:t>
        <a:bodyPr/>
        <a:lstStyle/>
        <a:p>
          <a:endParaRPr lang="en-US"/>
        </a:p>
      </dgm:t>
    </dgm:pt>
    <dgm:pt modelId="{15B84C10-B02D-4288-AB26-18EA504C4640}" type="pres">
      <dgm:prSet presAssocID="{59E11057-45CC-44F6-89B2-16526034E638}" presName="theList" presStyleCnt="0">
        <dgm:presLayoutVars>
          <dgm:dir/>
          <dgm:animLvl val="lvl"/>
          <dgm:resizeHandles val="exact"/>
        </dgm:presLayoutVars>
      </dgm:prSet>
      <dgm:spPr/>
    </dgm:pt>
    <dgm:pt modelId="{7D843D72-E16A-442E-A77B-87BB9F53A5A7}" type="pres">
      <dgm:prSet presAssocID="{7AB7B335-EA9A-4617-8C0E-BD32B28468D6}" presName="compNode" presStyleCnt="0"/>
      <dgm:spPr/>
    </dgm:pt>
    <dgm:pt modelId="{1119921F-713F-41C7-863E-0E86C0A501EC}" type="pres">
      <dgm:prSet presAssocID="{7AB7B335-EA9A-4617-8C0E-BD32B28468D6}" presName="aNode" presStyleLbl="bgShp" presStyleIdx="0" presStyleCnt="3" custScaleX="69857"/>
      <dgm:spPr/>
    </dgm:pt>
    <dgm:pt modelId="{63C176B7-FC03-4298-9E2D-5DDFF24528BB}" type="pres">
      <dgm:prSet presAssocID="{7AB7B335-EA9A-4617-8C0E-BD32B28468D6}" presName="textNode" presStyleLbl="bgShp" presStyleIdx="0" presStyleCnt="3"/>
      <dgm:spPr/>
    </dgm:pt>
    <dgm:pt modelId="{25DED5FE-01D6-4BE4-9C84-7154F49EF15B}" type="pres">
      <dgm:prSet presAssocID="{7AB7B335-EA9A-4617-8C0E-BD32B28468D6}" presName="compChildNode" presStyleCnt="0"/>
      <dgm:spPr/>
    </dgm:pt>
    <dgm:pt modelId="{E0B73465-0C13-486E-9C1C-C4E5C8C7ED00}" type="pres">
      <dgm:prSet presAssocID="{7AB7B335-EA9A-4617-8C0E-BD32B28468D6}" presName="theInnerList" presStyleCnt="0"/>
      <dgm:spPr/>
    </dgm:pt>
    <dgm:pt modelId="{4C41676F-B454-49AD-8B6D-1317622D412C}" type="pres">
      <dgm:prSet presAssocID="{5134294F-CFC0-4177-8C8F-D7FAB86FF577}" presName="childNode" presStyleLbl="node1" presStyleIdx="0" presStyleCnt="8">
        <dgm:presLayoutVars>
          <dgm:bulletEnabled val="1"/>
        </dgm:presLayoutVars>
      </dgm:prSet>
      <dgm:spPr/>
    </dgm:pt>
    <dgm:pt modelId="{9CE78B50-B583-4588-B587-0ED86261908A}" type="pres">
      <dgm:prSet presAssocID="{5134294F-CFC0-4177-8C8F-D7FAB86FF577}" presName="aSpace2" presStyleCnt="0"/>
      <dgm:spPr/>
    </dgm:pt>
    <dgm:pt modelId="{BAEDF86B-D45C-4A9A-B8CC-1D627995A1D4}" type="pres">
      <dgm:prSet presAssocID="{2E57E1E6-0ACB-4F9C-B618-896E1ED3D3C3}" presName="childNode" presStyleLbl="node1" presStyleIdx="1" presStyleCnt="8">
        <dgm:presLayoutVars>
          <dgm:bulletEnabled val="1"/>
        </dgm:presLayoutVars>
      </dgm:prSet>
      <dgm:spPr/>
    </dgm:pt>
    <dgm:pt modelId="{9F7AC05C-0627-4B90-8CED-D387040AB5DB}" type="pres">
      <dgm:prSet presAssocID="{2E57E1E6-0ACB-4F9C-B618-896E1ED3D3C3}" presName="aSpace2" presStyleCnt="0"/>
      <dgm:spPr/>
    </dgm:pt>
    <dgm:pt modelId="{B4A3BC0A-8645-4885-93A8-C9C2AA9B68DC}" type="pres">
      <dgm:prSet presAssocID="{1D8E576D-469E-419B-8AAF-919E09651EBF}" presName="childNode" presStyleLbl="node1" presStyleIdx="2" presStyleCnt="8">
        <dgm:presLayoutVars>
          <dgm:bulletEnabled val="1"/>
        </dgm:presLayoutVars>
      </dgm:prSet>
      <dgm:spPr/>
    </dgm:pt>
    <dgm:pt modelId="{061F93CA-C6DC-4B72-98B8-3E5616E5E20C}" type="pres">
      <dgm:prSet presAssocID="{7AB7B335-EA9A-4617-8C0E-BD32B28468D6}" presName="aSpace" presStyleCnt="0"/>
      <dgm:spPr/>
    </dgm:pt>
    <dgm:pt modelId="{0C4A3273-06C3-4514-94B3-E22D7DD692AD}" type="pres">
      <dgm:prSet presAssocID="{B7215C18-2BC5-40A9-9638-8F64456D8CFF}" presName="compNode" presStyleCnt="0"/>
      <dgm:spPr/>
    </dgm:pt>
    <dgm:pt modelId="{9E9BDFE3-FD28-4847-90F3-4B0AAE64FD5F}" type="pres">
      <dgm:prSet presAssocID="{B7215C18-2BC5-40A9-9638-8F64456D8CFF}" presName="aNode" presStyleLbl="bgShp" presStyleIdx="1" presStyleCnt="3" custScaleX="69857"/>
      <dgm:spPr/>
    </dgm:pt>
    <dgm:pt modelId="{279DA59E-50F6-4EE5-9F6A-AC7ED603CF2E}" type="pres">
      <dgm:prSet presAssocID="{B7215C18-2BC5-40A9-9638-8F64456D8CFF}" presName="textNode" presStyleLbl="bgShp" presStyleIdx="1" presStyleCnt="3"/>
      <dgm:spPr/>
    </dgm:pt>
    <dgm:pt modelId="{2BE21CBA-3301-4047-BC93-3EB637B3A3C9}" type="pres">
      <dgm:prSet presAssocID="{B7215C18-2BC5-40A9-9638-8F64456D8CFF}" presName="compChildNode" presStyleCnt="0"/>
      <dgm:spPr/>
    </dgm:pt>
    <dgm:pt modelId="{5F93690A-AF5E-4716-A69A-56ADDF4F9D80}" type="pres">
      <dgm:prSet presAssocID="{B7215C18-2BC5-40A9-9638-8F64456D8CFF}" presName="theInnerList" presStyleCnt="0"/>
      <dgm:spPr/>
    </dgm:pt>
    <dgm:pt modelId="{BCEBFD54-309B-4D65-A2F9-140899FDEAE0}" type="pres">
      <dgm:prSet presAssocID="{550E5995-AB82-4273-82BC-7084B0624E10}" presName="childNode" presStyleLbl="node1" presStyleIdx="3" presStyleCnt="8">
        <dgm:presLayoutVars>
          <dgm:bulletEnabled val="1"/>
        </dgm:presLayoutVars>
      </dgm:prSet>
      <dgm:spPr/>
    </dgm:pt>
    <dgm:pt modelId="{E1C3D9B8-26D8-4261-9C99-23FFB0573FA9}" type="pres">
      <dgm:prSet presAssocID="{550E5995-AB82-4273-82BC-7084B0624E10}" presName="aSpace2" presStyleCnt="0"/>
      <dgm:spPr/>
    </dgm:pt>
    <dgm:pt modelId="{D1360D05-74E0-4E0D-9E75-51523EE2F772}" type="pres">
      <dgm:prSet presAssocID="{2B58A39A-BD9D-440C-91BB-EC6B754665B7}" presName="childNode" presStyleLbl="node1" presStyleIdx="4" presStyleCnt="8">
        <dgm:presLayoutVars>
          <dgm:bulletEnabled val="1"/>
        </dgm:presLayoutVars>
      </dgm:prSet>
      <dgm:spPr/>
    </dgm:pt>
    <dgm:pt modelId="{8167A8ED-FFF2-42B7-AA72-1DB24560AC4F}" type="pres">
      <dgm:prSet presAssocID="{2B58A39A-BD9D-440C-91BB-EC6B754665B7}" presName="aSpace2" presStyleCnt="0"/>
      <dgm:spPr/>
    </dgm:pt>
    <dgm:pt modelId="{47E93BCB-AC4C-4481-9832-D4A9356871D9}" type="pres">
      <dgm:prSet presAssocID="{37C406A1-7BDD-48B3-8DBC-6FD6787BEE97}" presName="childNode" presStyleLbl="node1" presStyleIdx="5" presStyleCnt="8">
        <dgm:presLayoutVars>
          <dgm:bulletEnabled val="1"/>
        </dgm:presLayoutVars>
      </dgm:prSet>
      <dgm:spPr/>
    </dgm:pt>
    <dgm:pt modelId="{6599B662-5188-421E-8FE7-4295C77DCDB1}" type="pres">
      <dgm:prSet presAssocID="{B7215C18-2BC5-40A9-9638-8F64456D8CFF}" presName="aSpace" presStyleCnt="0"/>
      <dgm:spPr/>
    </dgm:pt>
    <dgm:pt modelId="{099FF1DF-895F-43BB-A593-513AB309C1FE}" type="pres">
      <dgm:prSet presAssocID="{EA204456-B810-4BEE-A9C3-6F278F6D90C9}" presName="compNode" presStyleCnt="0"/>
      <dgm:spPr/>
    </dgm:pt>
    <dgm:pt modelId="{EC330308-1E16-43A9-AFD8-E677C4B1EB6E}" type="pres">
      <dgm:prSet presAssocID="{EA204456-B810-4BEE-A9C3-6F278F6D90C9}" presName="aNode" presStyleLbl="bgShp" presStyleIdx="2" presStyleCnt="3" custScaleX="69857"/>
      <dgm:spPr/>
    </dgm:pt>
    <dgm:pt modelId="{86F8C90B-FBA9-49F4-B7EC-9F1211D6A4A1}" type="pres">
      <dgm:prSet presAssocID="{EA204456-B810-4BEE-A9C3-6F278F6D90C9}" presName="textNode" presStyleLbl="bgShp" presStyleIdx="2" presStyleCnt="3"/>
      <dgm:spPr/>
    </dgm:pt>
    <dgm:pt modelId="{DF579C13-E466-456F-86AD-1E920D1EF82B}" type="pres">
      <dgm:prSet presAssocID="{EA204456-B810-4BEE-A9C3-6F278F6D90C9}" presName="compChildNode" presStyleCnt="0"/>
      <dgm:spPr/>
    </dgm:pt>
    <dgm:pt modelId="{BC6E3E3D-084F-4516-9A15-10E4DC02CDFB}" type="pres">
      <dgm:prSet presAssocID="{EA204456-B810-4BEE-A9C3-6F278F6D90C9}" presName="theInnerList" presStyleCnt="0"/>
      <dgm:spPr/>
    </dgm:pt>
    <dgm:pt modelId="{E1AA0412-9720-4A64-9E7D-6A9A8AEF1D34}" type="pres">
      <dgm:prSet presAssocID="{10CF5B1C-654C-4634-A902-74F6ED47AE5E}" presName="childNode" presStyleLbl="node1" presStyleIdx="6" presStyleCnt="8">
        <dgm:presLayoutVars>
          <dgm:bulletEnabled val="1"/>
        </dgm:presLayoutVars>
      </dgm:prSet>
      <dgm:spPr/>
    </dgm:pt>
    <dgm:pt modelId="{158B9D78-019B-4A0F-97FA-0A132CA49CE0}" type="pres">
      <dgm:prSet presAssocID="{10CF5B1C-654C-4634-A902-74F6ED47AE5E}" presName="aSpace2" presStyleCnt="0"/>
      <dgm:spPr/>
    </dgm:pt>
    <dgm:pt modelId="{6036113E-7D09-48FE-A0BE-D000EC5B666A}" type="pres">
      <dgm:prSet presAssocID="{B9DBD8F5-E309-47FF-9FED-ABC414E47C93}" presName="childNode" presStyleLbl="node1" presStyleIdx="7" presStyleCnt="8">
        <dgm:presLayoutVars>
          <dgm:bulletEnabled val="1"/>
        </dgm:presLayoutVars>
      </dgm:prSet>
      <dgm:spPr/>
    </dgm:pt>
  </dgm:ptLst>
  <dgm:cxnLst>
    <dgm:cxn modelId="{ABB60505-2A31-4343-B040-DDD1F56E0F4A}" type="presOf" srcId="{2E57E1E6-0ACB-4F9C-B618-896E1ED3D3C3}" destId="{BAEDF86B-D45C-4A9A-B8CC-1D627995A1D4}" srcOrd="0" destOrd="0" presId="urn:microsoft.com/office/officeart/2005/8/layout/lProcess2"/>
    <dgm:cxn modelId="{D57AA509-88E3-4F17-9FE8-EB088B4FDD0A}" type="presOf" srcId="{2B58A39A-BD9D-440C-91BB-EC6B754665B7}" destId="{D1360D05-74E0-4E0D-9E75-51523EE2F772}" srcOrd="0" destOrd="0" presId="urn:microsoft.com/office/officeart/2005/8/layout/lProcess2"/>
    <dgm:cxn modelId="{F0B24112-1784-4F3F-91E3-2BF7E53650E2}" type="presOf" srcId="{5134294F-CFC0-4177-8C8F-D7FAB86FF577}" destId="{4C41676F-B454-49AD-8B6D-1317622D412C}" srcOrd="0" destOrd="0" presId="urn:microsoft.com/office/officeart/2005/8/layout/lProcess2"/>
    <dgm:cxn modelId="{2A94E219-FEE4-407C-99E5-609F36C66E0F}" type="presOf" srcId="{1D8E576D-469E-419B-8AAF-919E09651EBF}" destId="{B4A3BC0A-8645-4885-93A8-C9C2AA9B68DC}" srcOrd="0" destOrd="0" presId="urn:microsoft.com/office/officeart/2005/8/layout/lProcess2"/>
    <dgm:cxn modelId="{C67F4326-B265-46BE-8041-76C673431042}" srcId="{7AB7B335-EA9A-4617-8C0E-BD32B28468D6}" destId="{5134294F-CFC0-4177-8C8F-D7FAB86FF577}" srcOrd="0" destOrd="0" parTransId="{63DAC32D-9CF4-4A85-8D63-CDC1FCA977AB}" sibTransId="{BEE29B4A-770F-4FEB-8AF3-1044AFF6968C}"/>
    <dgm:cxn modelId="{12FB3D34-7F86-4EF0-8CAD-5D7C784600E0}" type="presOf" srcId="{7AB7B335-EA9A-4617-8C0E-BD32B28468D6}" destId="{63C176B7-FC03-4298-9E2D-5DDFF24528BB}" srcOrd="1" destOrd="0" presId="urn:microsoft.com/office/officeart/2005/8/layout/lProcess2"/>
    <dgm:cxn modelId="{0D3C8062-9649-42E1-AD70-5C5FA6269EC9}" type="presOf" srcId="{37C406A1-7BDD-48B3-8DBC-6FD6787BEE97}" destId="{47E93BCB-AC4C-4481-9832-D4A9356871D9}" srcOrd="0" destOrd="0" presId="urn:microsoft.com/office/officeart/2005/8/layout/lProcess2"/>
    <dgm:cxn modelId="{1D876349-4A32-47F4-AFF1-E29418FD733F}" type="presOf" srcId="{EA204456-B810-4BEE-A9C3-6F278F6D90C9}" destId="{EC330308-1E16-43A9-AFD8-E677C4B1EB6E}" srcOrd="0" destOrd="0" presId="urn:microsoft.com/office/officeart/2005/8/layout/lProcess2"/>
    <dgm:cxn modelId="{8A5B6181-57FE-4A2E-926B-B1842EF3DD4C}" type="presOf" srcId="{B7215C18-2BC5-40A9-9638-8F64456D8CFF}" destId="{279DA59E-50F6-4EE5-9F6A-AC7ED603CF2E}" srcOrd="1" destOrd="0" presId="urn:microsoft.com/office/officeart/2005/8/layout/lProcess2"/>
    <dgm:cxn modelId="{1D498B8E-99AC-4458-9FC7-09DAA227378D}" type="presOf" srcId="{7AB7B335-EA9A-4617-8C0E-BD32B28468D6}" destId="{1119921F-713F-41C7-863E-0E86C0A501EC}" srcOrd="0" destOrd="0" presId="urn:microsoft.com/office/officeart/2005/8/layout/lProcess2"/>
    <dgm:cxn modelId="{90112791-3F40-4DB1-AF17-D8287CFC27C4}" srcId="{EA204456-B810-4BEE-A9C3-6F278F6D90C9}" destId="{B9DBD8F5-E309-47FF-9FED-ABC414E47C93}" srcOrd="1" destOrd="0" parTransId="{0BE500CD-220C-4EED-B515-C81F8B80FEE4}" sibTransId="{1B9797AD-E167-420C-8257-EB8D731B21F8}"/>
    <dgm:cxn modelId="{83565F9F-0676-476C-967B-75DEA363923A}" srcId="{EA204456-B810-4BEE-A9C3-6F278F6D90C9}" destId="{10CF5B1C-654C-4634-A902-74F6ED47AE5E}" srcOrd="0" destOrd="0" parTransId="{0B94A682-DACF-4907-80A5-C5958693DDED}" sibTransId="{B2F87C0D-E406-4665-998A-558BD23642CB}"/>
    <dgm:cxn modelId="{675567AF-42DD-4AEF-9D13-B8285EBCDE13}" type="presOf" srcId="{59E11057-45CC-44F6-89B2-16526034E638}" destId="{15B84C10-B02D-4288-AB26-18EA504C4640}" srcOrd="0" destOrd="0" presId="urn:microsoft.com/office/officeart/2005/8/layout/lProcess2"/>
    <dgm:cxn modelId="{18E222B0-4FCA-4AC2-BF67-5F19D04D289F}" type="presOf" srcId="{10CF5B1C-654C-4634-A902-74F6ED47AE5E}" destId="{E1AA0412-9720-4A64-9E7D-6A9A8AEF1D34}" srcOrd="0" destOrd="0" presId="urn:microsoft.com/office/officeart/2005/8/layout/lProcess2"/>
    <dgm:cxn modelId="{834938B0-D8E0-4E0B-B2F4-379F6DB5F1A3}" type="presOf" srcId="{B9DBD8F5-E309-47FF-9FED-ABC414E47C93}" destId="{6036113E-7D09-48FE-A0BE-D000EC5B666A}" srcOrd="0" destOrd="0" presId="urn:microsoft.com/office/officeart/2005/8/layout/lProcess2"/>
    <dgm:cxn modelId="{D15442B2-4D9D-438F-9913-F84CF95AA9E0}" type="presOf" srcId="{550E5995-AB82-4273-82BC-7084B0624E10}" destId="{BCEBFD54-309B-4D65-A2F9-140899FDEAE0}" srcOrd="0" destOrd="0" presId="urn:microsoft.com/office/officeart/2005/8/layout/lProcess2"/>
    <dgm:cxn modelId="{FC3F12B5-36D5-49F1-89EC-C762771B0033}" srcId="{B7215C18-2BC5-40A9-9638-8F64456D8CFF}" destId="{37C406A1-7BDD-48B3-8DBC-6FD6787BEE97}" srcOrd="2" destOrd="0" parTransId="{9F386754-E559-4699-9F59-32FABD8D3EEA}" sibTransId="{8D4B07EB-33DE-455C-AA88-D3BF255ACA35}"/>
    <dgm:cxn modelId="{382D23BB-5866-429D-830C-E6CFA6F4D618}" srcId="{7AB7B335-EA9A-4617-8C0E-BD32B28468D6}" destId="{2E57E1E6-0ACB-4F9C-B618-896E1ED3D3C3}" srcOrd="1" destOrd="0" parTransId="{71EFAB08-732A-4BCC-B696-E067523898C9}" sibTransId="{27FECEB9-480A-4279-A93D-9C05FDB98478}"/>
    <dgm:cxn modelId="{01672EBC-D8F8-4924-AE6B-207F1FD77826}" srcId="{59E11057-45CC-44F6-89B2-16526034E638}" destId="{B7215C18-2BC5-40A9-9638-8F64456D8CFF}" srcOrd="1" destOrd="0" parTransId="{166C354C-5EE6-4F06-9D27-6939BB8EAC50}" sibTransId="{33E3BE0C-48C0-4572-A35B-AE0BFABAF459}"/>
    <dgm:cxn modelId="{1FBC60BC-0E7B-4D19-BDC7-B8404C5FF70F}" type="presOf" srcId="{EA204456-B810-4BEE-A9C3-6F278F6D90C9}" destId="{86F8C90B-FBA9-49F4-B7EC-9F1211D6A4A1}" srcOrd="1" destOrd="0" presId="urn:microsoft.com/office/officeart/2005/8/layout/lProcess2"/>
    <dgm:cxn modelId="{69F2F4C0-E741-4A7F-9FDB-316DD5539FD9}" srcId="{B7215C18-2BC5-40A9-9638-8F64456D8CFF}" destId="{550E5995-AB82-4273-82BC-7084B0624E10}" srcOrd="0" destOrd="0" parTransId="{6EE2BC1E-4BFE-432D-AE4C-D6DBDBA88322}" sibTransId="{E39852A7-210E-4631-9DBD-F7E3D673F29E}"/>
    <dgm:cxn modelId="{8C63A6C4-5F54-4CA4-A158-27A93B8B6664}" type="presOf" srcId="{B7215C18-2BC5-40A9-9638-8F64456D8CFF}" destId="{9E9BDFE3-FD28-4847-90F3-4B0AAE64FD5F}" srcOrd="0" destOrd="0" presId="urn:microsoft.com/office/officeart/2005/8/layout/lProcess2"/>
    <dgm:cxn modelId="{41964CC8-32E0-4B9D-A2D9-D05CF7C0080F}" srcId="{B7215C18-2BC5-40A9-9638-8F64456D8CFF}" destId="{2B58A39A-BD9D-440C-91BB-EC6B754665B7}" srcOrd="1" destOrd="0" parTransId="{33432E48-9738-47F3-8B0D-48E603A6D73B}" sibTransId="{803E5E30-9678-490A-8C25-4C8B90970D39}"/>
    <dgm:cxn modelId="{961C3BD5-98B4-446D-82F3-CC3B86A2876A}" srcId="{7AB7B335-EA9A-4617-8C0E-BD32B28468D6}" destId="{1D8E576D-469E-419B-8AAF-919E09651EBF}" srcOrd="2" destOrd="0" parTransId="{A7CAF445-001F-49AF-83A7-F1FFF519DC56}" sibTransId="{7F77FF7B-519D-47CD-B444-FD3B4195C77C}"/>
    <dgm:cxn modelId="{979CA8E4-0F67-4EBD-B8F3-02DD5067159B}" srcId="{59E11057-45CC-44F6-89B2-16526034E638}" destId="{EA204456-B810-4BEE-A9C3-6F278F6D90C9}" srcOrd="2" destOrd="0" parTransId="{056CD74F-0CD2-4938-9398-6CD799941EE0}" sibTransId="{CE1C0342-EE09-4465-A266-1004C82C66D9}"/>
    <dgm:cxn modelId="{7CD87DF5-4DB3-47A0-9C33-3567DF63C8F0}" srcId="{59E11057-45CC-44F6-89B2-16526034E638}" destId="{7AB7B335-EA9A-4617-8C0E-BD32B28468D6}" srcOrd="0" destOrd="0" parTransId="{C3A47F1E-FA5D-4156-A0C6-707A7D410E78}" sibTransId="{604B9AEF-D2F8-45E8-86C0-DAC59A314E10}"/>
    <dgm:cxn modelId="{2A7C460B-2B01-41BA-B47B-8A39DAFBD783}" type="presParOf" srcId="{15B84C10-B02D-4288-AB26-18EA504C4640}" destId="{7D843D72-E16A-442E-A77B-87BB9F53A5A7}" srcOrd="0" destOrd="0" presId="urn:microsoft.com/office/officeart/2005/8/layout/lProcess2"/>
    <dgm:cxn modelId="{25905A5C-2B25-4D3B-B389-BD1714FFE964}" type="presParOf" srcId="{7D843D72-E16A-442E-A77B-87BB9F53A5A7}" destId="{1119921F-713F-41C7-863E-0E86C0A501EC}" srcOrd="0" destOrd="0" presId="urn:microsoft.com/office/officeart/2005/8/layout/lProcess2"/>
    <dgm:cxn modelId="{8B6680A3-6B3A-4CB2-ADC8-BC0FE2D42B40}" type="presParOf" srcId="{7D843D72-E16A-442E-A77B-87BB9F53A5A7}" destId="{63C176B7-FC03-4298-9E2D-5DDFF24528BB}" srcOrd="1" destOrd="0" presId="urn:microsoft.com/office/officeart/2005/8/layout/lProcess2"/>
    <dgm:cxn modelId="{150D36C1-05C4-423A-A4A0-96686B63A3B6}" type="presParOf" srcId="{7D843D72-E16A-442E-A77B-87BB9F53A5A7}" destId="{25DED5FE-01D6-4BE4-9C84-7154F49EF15B}" srcOrd="2" destOrd="0" presId="urn:microsoft.com/office/officeart/2005/8/layout/lProcess2"/>
    <dgm:cxn modelId="{19CC945C-FE13-42DD-BB25-CE10CE224F80}" type="presParOf" srcId="{25DED5FE-01D6-4BE4-9C84-7154F49EF15B}" destId="{E0B73465-0C13-486E-9C1C-C4E5C8C7ED00}" srcOrd="0" destOrd="0" presId="urn:microsoft.com/office/officeart/2005/8/layout/lProcess2"/>
    <dgm:cxn modelId="{2D16B233-438C-47E1-AF26-51869B14AE25}" type="presParOf" srcId="{E0B73465-0C13-486E-9C1C-C4E5C8C7ED00}" destId="{4C41676F-B454-49AD-8B6D-1317622D412C}" srcOrd="0" destOrd="0" presId="urn:microsoft.com/office/officeart/2005/8/layout/lProcess2"/>
    <dgm:cxn modelId="{E71F1F30-353C-49A5-8DB1-63227739B55D}" type="presParOf" srcId="{E0B73465-0C13-486E-9C1C-C4E5C8C7ED00}" destId="{9CE78B50-B583-4588-B587-0ED86261908A}" srcOrd="1" destOrd="0" presId="urn:microsoft.com/office/officeart/2005/8/layout/lProcess2"/>
    <dgm:cxn modelId="{60CC5A19-EA8C-4D3F-9F72-95C576EF05C5}" type="presParOf" srcId="{E0B73465-0C13-486E-9C1C-C4E5C8C7ED00}" destId="{BAEDF86B-D45C-4A9A-B8CC-1D627995A1D4}" srcOrd="2" destOrd="0" presId="urn:microsoft.com/office/officeart/2005/8/layout/lProcess2"/>
    <dgm:cxn modelId="{BF6F96EC-551E-472A-8A74-FD88DF457438}" type="presParOf" srcId="{E0B73465-0C13-486E-9C1C-C4E5C8C7ED00}" destId="{9F7AC05C-0627-4B90-8CED-D387040AB5DB}" srcOrd="3" destOrd="0" presId="urn:microsoft.com/office/officeart/2005/8/layout/lProcess2"/>
    <dgm:cxn modelId="{A4B5D94B-5972-4ED8-8ADA-0A8B40290D59}" type="presParOf" srcId="{E0B73465-0C13-486E-9C1C-C4E5C8C7ED00}" destId="{B4A3BC0A-8645-4885-93A8-C9C2AA9B68DC}" srcOrd="4" destOrd="0" presId="urn:microsoft.com/office/officeart/2005/8/layout/lProcess2"/>
    <dgm:cxn modelId="{6F7BB424-1B38-4F32-8701-07C1A630F098}" type="presParOf" srcId="{15B84C10-B02D-4288-AB26-18EA504C4640}" destId="{061F93CA-C6DC-4B72-98B8-3E5616E5E20C}" srcOrd="1" destOrd="0" presId="urn:microsoft.com/office/officeart/2005/8/layout/lProcess2"/>
    <dgm:cxn modelId="{51C392AE-545E-4E39-81C7-8449A3D85780}" type="presParOf" srcId="{15B84C10-B02D-4288-AB26-18EA504C4640}" destId="{0C4A3273-06C3-4514-94B3-E22D7DD692AD}" srcOrd="2" destOrd="0" presId="urn:microsoft.com/office/officeart/2005/8/layout/lProcess2"/>
    <dgm:cxn modelId="{7745C760-D7D3-4E93-BC60-C48EBCF5DB13}" type="presParOf" srcId="{0C4A3273-06C3-4514-94B3-E22D7DD692AD}" destId="{9E9BDFE3-FD28-4847-90F3-4B0AAE64FD5F}" srcOrd="0" destOrd="0" presId="urn:microsoft.com/office/officeart/2005/8/layout/lProcess2"/>
    <dgm:cxn modelId="{3F756334-2440-4CAB-983C-02EDF7E6754B}" type="presParOf" srcId="{0C4A3273-06C3-4514-94B3-E22D7DD692AD}" destId="{279DA59E-50F6-4EE5-9F6A-AC7ED603CF2E}" srcOrd="1" destOrd="0" presId="urn:microsoft.com/office/officeart/2005/8/layout/lProcess2"/>
    <dgm:cxn modelId="{7A803888-F10D-4341-B81F-00A1C910AFC7}" type="presParOf" srcId="{0C4A3273-06C3-4514-94B3-E22D7DD692AD}" destId="{2BE21CBA-3301-4047-BC93-3EB637B3A3C9}" srcOrd="2" destOrd="0" presId="urn:microsoft.com/office/officeart/2005/8/layout/lProcess2"/>
    <dgm:cxn modelId="{3AE286D1-08C8-4336-A38C-46405C0C5C42}" type="presParOf" srcId="{2BE21CBA-3301-4047-BC93-3EB637B3A3C9}" destId="{5F93690A-AF5E-4716-A69A-56ADDF4F9D80}" srcOrd="0" destOrd="0" presId="urn:microsoft.com/office/officeart/2005/8/layout/lProcess2"/>
    <dgm:cxn modelId="{4F194E48-9389-4C9E-8190-97AED4943200}" type="presParOf" srcId="{5F93690A-AF5E-4716-A69A-56ADDF4F9D80}" destId="{BCEBFD54-309B-4D65-A2F9-140899FDEAE0}" srcOrd="0" destOrd="0" presId="urn:microsoft.com/office/officeart/2005/8/layout/lProcess2"/>
    <dgm:cxn modelId="{E3121BA5-1893-4EE3-BD2D-07DD1B8B5B5E}" type="presParOf" srcId="{5F93690A-AF5E-4716-A69A-56ADDF4F9D80}" destId="{E1C3D9B8-26D8-4261-9C99-23FFB0573FA9}" srcOrd="1" destOrd="0" presId="urn:microsoft.com/office/officeart/2005/8/layout/lProcess2"/>
    <dgm:cxn modelId="{E8C7BBCA-2C51-41C2-96C2-B0FBF258CE9B}" type="presParOf" srcId="{5F93690A-AF5E-4716-A69A-56ADDF4F9D80}" destId="{D1360D05-74E0-4E0D-9E75-51523EE2F772}" srcOrd="2" destOrd="0" presId="urn:microsoft.com/office/officeart/2005/8/layout/lProcess2"/>
    <dgm:cxn modelId="{1DB492A7-C1E7-4CC3-83E5-AB7DA5664DC3}" type="presParOf" srcId="{5F93690A-AF5E-4716-A69A-56ADDF4F9D80}" destId="{8167A8ED-FFF2-42B7-AA72-1DB24560AC4F}" srcOrd="3" destOrd="0" presId="urn:microsoft.com/office/officeart/2005/8/layout/lProcess2"/>
    <dgm:cxn modelId="{90BFFBCF-CA35-47F5-A464-F8765146CA10}" type="presParOf" srcId="{5F93690A-AF5E-4716-A69A-56ADDF4F9D80}" destId="{47E93BCB-AC4C-4481-9832-D4A9356871D9}" srcOrd="4" destOrd="0" presId="urn:microsoft.com/office/officeart/2005/8/layout/lProcess2"/>
    <dgm:cxn modelId="{D6801348-509F-406F-8477-A614BD9AD94C}" type="presParOf" srcId="{15B84C10-B02D-4288-AB26-18EA504C4640}" destId="{6599B662-5188-421E-8FE7-4295C77DCDB1}" srcOrd="3" destOrd="0" presId="urn:microsoft.com/office/officeart/2005/8/layout/lProcess2"/>
    <dgm:cxn modelId="{43442BDC-36B5-4B37-B6EC-C271B92BBB9C}" type="presParOf" srcId="{15B84C10-B02D-4288-AB26-18EA504C4640}" destId="{099FF1DF-895F-43BB-A593-513AB309C1FE}" srcOrd="4" destOrd="0" presId="urn:microsoft.com/office/officeart/2005/8/layout/lProcess2"/>
    <dgm:cxn modelId="{149EF1C4-8422-41E9-AC94-BFA34212F811}" type="presParOf" srcId="{099FF1DF-895F-43BB-A593-513AB309C1FE}" destId="{EC330308-1E16-43A9-AFD8-E677C4B1EB6E}" srcOrd="0" destOrd="0" presId="urn:microsoft.com/office/officeart/2005/8/layout/lProcess2"/>
    <dgm:cxn modelId="{A725D4F0-6267-4DE3-A5FF-D28069356EC1}" type="presParOf" srcId="{099FF1DF-895F-43BB-A593-513AB309C1FE}" destId="{86F8C90B-FBA9-49F4-B7EC-9F1211D6A4A1}" srcOrd="1" destOrd="0" presId="urn:microsoft.com/office/officeart/2005/8/layout/lProcess2"/>
    <dgm:cxn modelId="{C8456661-397F-4CD2-ADCB-634416DE12FA}" type="presParOf" srcId="{099FF1DF-895F-43BB-A593-513AB309C1FE}" destId="{DF579C13-E466-456F-86AD-1E920D1EF82B}" srcOrd="2" destOrd="0" presId="urn:microsoft.com/office/officeart/2005/8/layout/lProcess2"/>
    <dgm:cxn modelId="{46035ABA-F8CE-4EF6-A6B8-5F9582A142C5}" type="presParOf" srcId="{DF579C13-E466-456F-86AD-1E920D1EF82B}" destId="{BC6E3E3D-084F-4516-9A15-10E4DC02CDFB}" srcOrd="0" destOrd="0" presId="urn:microsoft.com/office/officeart/2005/8/layout/lProcess2"/>
    <dgm:cxn modelId="{1B2E842A-6DED-4CED-BD61-176E41C3A15E}" type="presParOf" srcId="{BC6E3E3D-084F-4516-9A15-10E4DC02CDFB}" destId="{E1AA0412-9720-4A64-9E7D-6A9A8AEF1D34}" srcOrd="0" destOrd="0" presId="urn:microsoft.com/office/officeart/2005/8/layout/lProcess2"/>
    <dgm:cxn modelId="{2AC398EF-E59C-4401-B174-F58B5DE9E53F}" type="presParOf" srcId="{BC6E3E3D-084F-4516-9A15-10E4DC02CDFB}" destId="{158B9D78-019B-4A0F-97FA-0A132CA49CE0}" srcOrd="1" destOrd="0" presId="urn:microsoft.com/office/officeart/2005/8/layout/lProcess2"/>
    <dgm:cxn modelId="{01E5E911-58BA-412C-85C6-6FAAED7ADE26}" type="presParOf" srcId="{BC6E3E3D-084F-4516-9A15-10E4DC02CDFB}" destId="{6036113E-7D09-48FE-A0BE-D000EC5B666A}"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9921F-713F-41C7-863E-0E86C0A501EC}">
      <dsp:nvSpPr>
        <dsp:cNvPr id="0" name=""/>
        <dsp:cNvSpPr/>
      </dsp:nvSpPr>
      <dsp:spPr>
        <a:xfrm>
          <a:off x="208655" y="0"/>
          <a:ext cx="2861817" cy="478514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Communication</a:t>
          </a:r>
        </a:p>
      </dsp:txBody>
      <dsp:txXfrm>
        <a:off x="208655" y="0"/>
        <a:ext cx="2861817" cy="1435542"/>
      </dsp:txXfrm>
    </dsp:sp>
    <dsp:sp modelId="{4C41676F-B454-49AD-8B6D-1317622D412C}">
      <dsp:nvSpPr>
        <dsp:cNvPr id="0" name=""/>
        <dsp:cNvSpPr/>
      </dsp:nvSpPr>
      <dsp:spPr>
        <a:xfrm>
          <a:off x="892" y="1435951"/>
          <a:ext cx="3277343" cy="94008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New products</a:t>
          </a:r>
        </a:p>
      </dsp:txBody>
      <dsp:txXfrm>
        <a:off x="28426" y="1463485"/>
        <a:ext cx="3222275" cy="885021"/>
      </dsp:txXfrm>
    </dsp:sp>
    <dsp:sp modelId="{BAEDF86B-D45C-4A9A-B8CC-1D627995A1D4}">
      <dsp:nvSpPr>
        <dsp:cNvPr id="0" name=""/>
        <dsp:cNvSpPr/>
      </dsp:nvSpPr>
      <dsp:spPr>
        <a:xfrm>
          <a:off x="892" y="2520669"/>
          <a:ext cx="3277343" cy="94008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Changes</a:t>
          </a:r>
        </a:p>
      </dsp:txBody>
      <dsp:txXfrm>
        <a:off x="28426" y="2548203"/>
        <a:ext cx="3222275" cy="885021"/>
      </dsp:txXfrm>
    </dsp:sp>
    <dsp:sp modelId="{B4A3BC0A-8645-4885-93A8-C9C2AA9B68DC}">
      <dsp:nvSpPr>
        <dsp:cNvPr id="0" name=""/>
        <dsp:cNvSpPr/>
      </dsp:nvSpPr>
      <dsp:spPr>
        <a:xfrm>
          <a:off x="892" y="3605387"/>
          <a:ext cx="3277343" cy="94008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Corporate messages</a:t>
          </a:r>
        </a:p>
      </dsp:txBody>
      <dsp:txXfrm>
        <a:off x="28426" y="3632921"/>
        <a:ext cx="3222275" cy="885021"/>
      </dsp:txXfrm>
    </dsp:sp>
    <dsp:sp modelId="{9E9BDFE3-FD28-4847-90F3-4B0AAE64FD5F}">
      <dsp:nvSpPr>
        <dsp:cNvPr id="0" name=""/>
        <dsp:cNvSpPr/>
      </dsp:nvSpPr>
      <dsp:spPr>
        <a:xfrm>
          <a:off x="3793250" y="0"/>
          <a:ext cx="2861817" cy="478514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Education</a:t>
          </a:r>
        </a:p>
      </dsp:txBody>
      <dsp:txXfrm>
        <a:off x="3793250" y="0"/>
        <a:ext cx="2861817" cy="1435542"/>
      </dsp:txXfrm>
    </dsp:sp>
    <dsp:sp modelId="{BCEBFD54-309B-4D65-A2F9-140899FDEAE0}">
      <dsp:nvSpPr>
        <dsp:cNvPr id="0" name=""/>
        <dsp:cNvSpPr/>
      </dsp:nvSpPr>
      <dsp:spPr>
        <a:xfrm>
          <a:off x="3585487" y="1435951"/>
          <a:ext cx="3277343" cy="94008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Onboarding</a:t>
          </a:r>
        </a:p>
      </dsp:txBody>
      <dsp:txXfrm>
        <a:off x="3613021" y="1463485"/>
        <a:ext cx="3222275" cy="885021"/>
      </dsp:txXfrm>
    </dsp:sp>
    <dsp:sp modelId="{D1360D05-74E0-4E0D-9E75-51523EE2F772}">
      <dsp:nvSpPr>
        <dsp:cNvPr id="0" name=""/>
        <dsp:cNvSpPr/>
      </dsp:nvSpPr>
      <dsp:spPr>
        <a:xfrm>
          <a:off x="3585487" y="2520669"/>
          <a:ext cx="3277343" cy="94008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Training</a:t>
          </a:r>
        </a:p>
      </dsp:txBody>
      <dsp:txXfrm>
        <a:off x="3613021" y="2548203"/>
        <a:ext cx="3222275" cy="885021"/>
      </dsp:txXfrm>
    </dsp:sp>
    <dsp:sp modelId="{47E93BCB-AC4C-4481-9832-D4A9356871D9}">
      <dsp:nvSpPr>
        <dsp:cNvPr id="0" name=""/>
        <dsp:cNvSpPr/>
      </dsp:nvSpPr>
      <dsp:spPr>
        <a:xfrm>
          <a:off x="3585487" y="3605387"/>
          <a:ext cx="3277343" cy="94008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How to</a:t>
          </a:r>
        </a:p>
      </dsp:txBody>
      <dsp:txXfrm>
        <a:off x="3613021" y="3632921"/>
        <a:ext cx="3222275" cy="885021"/>
      </dsp:txXfrm>
    </dsp:sp>
    <dsp:sp modelId="{EC330308-1E16-43A9-AFD8-E677C4B1EB6E}">
      <dsp:nvSpPr>
        <dsp:cNvPr id="0" name=""/>
        <dsp:cNvSpPr/>
      </dsp:nvSpPr>
      <dsp:spPr>
        <a:xfrm>
          <a:off x="7377844" y="0"/>
          <a:ext cx="2861817" cy="478514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Collaboration</a:t>
          </a:r>
        </a:p>
      </dsp:txBody>
      <dsp:txXfrm>
        <a:off x="7377844" y="0"/>
        <a:ext cx="2861817" cy="1435542"/>
      </dsp:txXfrm>
    </dsp:sp>
    <dsp:sp modelId="{E1AA0412-9720-4A64-9E7D-6A9A8AEF1D34}">
      <dsp:nvSpPr>
        <dsp:cNvPr id="0" name=""/>
        <dsp:cNvSpPr/>
      </dsp:nvSpPr>
      <dsp:spPr>
        <a:xfrm>
          <a:off x="7170081" y="1436944"/>
          <a:ext cx="3277343" cy="144278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Best practices</a:t>
          </a:r>
        </a:p>
      </dsp:txBody>
      <dsp:txXfrm>
        <a:off x="7212339" y="1479202"/>
        <a:ext cx="3192827" cy="1358270"/>
      </dsp:txXfrm>
    </dsp:sp>
    <dsp:sp modelId="{6036113E-7D09-48FE-A0BE-D000EC5B666A}">
      <dsp:nvSpPr>
        <dsp:cNvPr id="0" name=""/>
        <dsp:cNvSpPr/>
      </dsp:nvSpPr>
      <dsp:spPr>
        <a:xfrm>
          <a:off x="7170081" y="3101697"/>
          <a:ext cx="3277343" cy="144278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Community</a:t>
          </a:r>
        </a:p>
      </dsp:txBody>
      <dsp:txXfrm>
        <a:off x="7212339" y="3143955"/>
        <a:ext cx="3192827" cy="135827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5AF7B1-3B48-41FD-B932-71AC027882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D87570-2C17-45B2-A1E0-6F1FA6FE6D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66255-9A2D-4645-BEC9-0B4527CAEA8C}" type="datetimeFigureOut">
              <a:rPr lang="en-US" smtClean="0"/>
              <a:t>10/14/2022</a:t>
            </a:fld>
            <a:endParaRPr lang="en-US"/>
          </a:p>
        </p:txBody>
      </p:sp>
      <p:sp>
        <p:nvSpPr>
          <p:cNvPr id="4" name="Footer Placeholder 3">
            <a:extLst>
              <a:ext uri="{FF2B5EF4-FFF2-40B4-BE49-F238E27FC236}">
                <a16:creationId xmlns:a16="http://schemas.microsoft.com/office/drawing/2014/main" id="{B90B6AD2-5F89-4D43-B724-87C5C46EA0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F6A4BC-0728-4227-B690-63849B9D7B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06C8E1-15BA-439A-8362-806A46A79A8B}" type="slidenum">
              <a:rPr lang="en-US" smtClean="0"/>
              <a:t>‹#›</a:t>
            </a:fld>
            <a:endParaRPr lang="en-US"/>
          </a:p>
        </p:txBody>
      </p:sp>
    </p:spTree>
    <p:extLst>
      <p:ext uri="{BB962C8B-B14F-4D97-AF65-F5344CB8AC3E}">
        <p14:creationId xmlns:p14="http://schemas.microsoft.com/office/powerpoint/2010/main" val="103007237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4:41:26.721"/>
    </inkml:context>
    <inkml:brush xml:id="br0">
      <inkml:brushProperty name="width" value="0.2" units="cm"/>
      <inkml:brushProperty name="height" value="0.2" units="cm"/>
      <inkml:brushProperty name="color" value="#E71224"/>
    </inkml:brush>
  </inkml:definitions>
  <inkml:trace contextRef="#ctx0" brushRef="#br0">1 0 24575,'0'0'0,"11"13"0,-5-8 0,87 91 0,3 5 0,124 99 0,148 127 0,-172-146 0,-150-141 0,2-2 0,67 41 0,-83-61 0,0 0 0,2-3 0,0 0 0,1-3 0,37 10 0,49 5 0,149 43 0,-234-57 0,3 2 0,44 8 0,-69-20 0,-1 0 0,0-2 0,1 0 0,0 0 0,-1-1 0,1-1 0,18-3 0,-31 4 7,-1 0 0,1-1 0,-1 1 0,1 0-1,-1 0 1,1 0 0,0 0 0,-1 0 0,1 0 0,-1 0-1,1 0 1,0 0 0,-1 0 0,1 1 0,-1-1-1,1 0 1,-1 0 0,1 0 0,0 1 0,-1-1 0,1 0-1,-1 1 1,1-1 0,-1 0 0,0 1 0,1-1 0,-1 1-1,1-1 1,-1 1 0,0-1 0,1 1 0,-1-1 0,0 1-1,1-1 1,-1 1 0,0-1 0,0 1 0,0-1-1,0 1 1,1 0 0,-1-1 0,0 1 0,0-1 0,0 1-1,0 0 1,0-1 0,0 1 0,-1-1 0,1 2 0,0-1-64,0 0 0,0-1 0,0 1 0,-1 0 0,1 0 0,0 0 0,-1 0 0,1 0 1,0 0-1,-1 0 0,1-1 0,-1 1 0,1 0 0,-1 0 0,0-1 0,1 1 0,-1 0 1,0-1-1,1 1 0,-1-1 0,0 1 0,0-1 0,0 1 0,0-1 0,1 1 1,-1-1-1,0 0 0,0 1 0,-2-1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4:41:27.967"/>
    </inkml:context>
    <inkml:brush xml:id="br0">
      <inkml:brushProperty name="width" value="0.2" units="cm"/>
      <inkml:brushProperty name="height" value="0.2" units="cm"/>
      <inkml:brushProperty name="color" value="#E71224"/>
    </inkml:brush>
  </inkml:definitions>
  <inkml:trace contextRef="#ctx0" brushRef="#br0">0 1234 24575,'41'10'0,"-28"-10"0,1-1 0,-1 0 0,0-1 0,1 0 0,-1-1 0,0 0 0,-1-1 0,1 0 0,-1-2 0,15-7 0,17-11 0,55-41 0,-84 54 0,435-275 0,-340 226 0,-2-5 0,147-117 0,-27-23 0,58-47 0,-252 229 0,-11 7 0,-15 9 0,-23 3 0,-5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4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4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4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4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4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4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jpe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52.svg"/><Relationship Id="rId4"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5.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8.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image" Target="../media/image25.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Master" Target="../slideMasters/slideMaster2.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Master" Target="../slideMasters/slideMaster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9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E29A-03C1-4F50-B3DB-F6797804D1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5B9E1-99B9-411A-A37A-D3FE638EF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693B16-8154-4F43-9180-E0F5B78CF54D}"/>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5" name="Footer Placeholder 4">
            <a:extLst>
              <a:ext uri="{FF2B5EF4-FFF2-40B4-BE49-F238E27FC236}">
                <a16:creationId xmlns:a16="http://schemas.microsoft.com/office/drawing/2014/main" id="{896386A1-8658-4924-A34D-3DD722062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F56DD-89A6-48AE-9426-741DEE187625}"/>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521272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C311-24C9-41C1-AD88-8865A59E1A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FA4B7B-518B-4AB4-8E7F-6821EA3ACB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7F3D0-8F28-4E0F-9DB0-A9D3AE2ECC48}"/>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5" name="Footer Placeholder 4">
            <a:extLst>
              <a:ext uri="{FF2B5EF4-FFF2-40B4-BE49-F238E27FC236}">
                <a16:creationId xmlns:a16="http://schemas.microsoft.com/office/drawing/2014/main" id="{3EC0B725-BCDE-45AC-8C88-33EDBD9C8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91BBB-778A-46C2-A022-18C63439D85A}"/>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504949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A9378-B79F-411D-8DDD-BA8C2D03DE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1E9D3-8CD5-46D7-90D1-9395C285C9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38506-CDBC-4D47-B6B8-A165BC5768A0}"/>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5" name="Footer Placeholder 4">
            <a:extLst>
              <a:ext uri="{FF2B5EF4-FFF2-40B4-BE49-F238E27FC236}">
                <a16:creationId xmlns:a16="http://schemas.microsoft.com/office/drawing/2014/main" id="{0D7D8D2D-F794-460A-9D68-3EEC84875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86D1F-70C4-4821-B233-492255A9680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667765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C159A51-FD46-4E27-918B-A7B8EE98A12D}"/>
              </a:ext>
            </a:extLst>
          </p:cNvPr>
          <p:cNvSpPr txBox="1"/>
          <p:nvPr userDrawn="1"/>
        </p:nvSpPr>
        <p:spPr>
          <a:xfrm>
            <a:off x="484870" y="1170169"/>
            <a:ext cx="1022524" cy="369332"/>
          </a:xfrm>
          <a:prstGeom prst="rect">
            <a:avLst/>
          </a:prstGeom>
          <a:noFill/>
        </p:spPr>
        <p:txBody>
          <a:bodyPr wrap="none" rtlCol="0">
            <a:spAutoFit/>
          </a:bodyPr>
          <a:lstStyle/>
          <a:p>
            <a:r>
              <a:rPr lang="en-US" dirty="0"/>
              <a:t>Platinum</a:t>
            </a:r>
          </a:p>
        </p:txBody>
      </p:sp>
      <p:sp>
        <p:nvSpPr>
          <p:cNvPr id="19" name="TextBox 18">
            <a:extLst>
              <a:ext uri="{FF2B5EF4-FFF2-40B4-BE49-F238E27FC236}">
                <a16:creationId xmlns:a16="http://schemas.microsoft.com/office/drawing/2014/main" id="{CFF3C94B-767C-4836-A942-67AFAE50935A}"/>
              </a:ext>
            </a:extLst>
          </p:cNvPr>
          <p:cNvSpPr txBox="1"/>
          <p:nvPr userDrawn="1"/>
        </p:nvSpPr>
        <p:spPr>
          <a:xfrm>
            <a:off x="682584" y="3120191"/>
            <a:ext cx="627095" cy="369332"/>
          </a:xfrm>
          <a:prstGeom prst="rect">
            <a:avLst/>
          </a:prstGeom>
          <a:noFill/>
        </p:spPr>
        <p:txBody>
          <a:bodyPr wrap="none" rtlCol="0">
            <a:spAutoFit/>
          </a:bodyPr>
          <a:lstStyle/>
          <a:p>
            <a:r>
              <a:rPr lang="en-US" dirty="0"/>
              <a:t>Gold</a:t>
            </a:r>
          </a:p>
        </p:txBody>
      </p:sp>
      <p:sp>
        <p:nvSpPr>
          <p:cNvPr id="20" name="TextBox 19">
            <a:extLst>
              <a:ext uri="{FF2B5EF4-FFF2-40B4-BE49-F238E27FC236}">
                <a16:creationId xmlns:a16="http://schemas.microsoft.com/office/drawing/2014/main" id="{1EDB1284-F3C7-412A-A575-89613D7B43D0}"/>
              </a:ext>
            </a:extLst>
          </p:cNvPr>
          <p:cNvSpPr txBox="1"/>
          <p:nvPr userDrawn="1"/>
        </p:nvSpPr>
        <p:spPr>
          <a:xfrm>
            <a:off x="689882" y="5000183"/>
            <a:ext cx="693780" cy="369332"/>
          </a:xfrm>
          <a:prstGeom prst="rect">
            <a:avLst/>
          </a:prstGeom>
          <a:noFill/>
        </p:spPr>
        <p:txBody>
          <a:bodyPr wrap="none" rtlCol="0">
            <a:spAutoFit/>
          </a:bodyPr>
          <a:lstStyle/>
          <a:p>
            <a:r>
              <a:rPr lang="en-US" dirty="0"/>
              <a:t>Silver</a:t>
            </a:r>
          </a:p>
        </p:txBody>
      </p:sp>
      <p:sp>
        <p:nvSpPr>
          <p:cNvPr id="22" name="TextBox 21">
            <a:extLst>
              <a:ext uri="{FF2B5EF4-FFF2-40B4-BE49-F238E27FC236}">
                <a16:creationId xmlns:a16="http://schemas.microsoft.com/office/drawing/2014/main" id="{4D733141-BEFD-44FB-AF5D-AEA9B239C7F9}"/>
              </a:ext>
            </a:extLst>
          </p:cNvPr>
          <p:cNvSpPr txBox="1"/>
          <p:nvPr userDrawn="1"/>
        </p:nvSpPr>
        <p:spPr>
          <a:xfrm>
            <a:off x="3937240" y="6118567"/>
            <a:ext cx="1276311" cy="369332"/>
          </a:xfrm>
          <a:prstGeom prst="rect">
            <a:avLst/>
          </a:prstGeom>
          <a:noFill/>
        </p:spPr>
        <p:txBody>
          <a:bodyPr wrap="none" rtlCol="0">
            <a:spAutoFit/>
          </a:bodyPr>
          <a:lstStyle/>
          <a:p>
            <a:r>
              <a:rPr lang="en-US" dirty="0"/>
              <a:t>Community</a:t>
            </a:r>
          </a:p>
        </p:txBody>
      </p:sp>
      <p:cxnSp>
        <p:nvCxnSpPr>
          <p:cNvPr id="23" name="Straight Connector 22">
            <a:extLst>
              <a:ext uri="{FF2B5EF4-FFF2-40B4-BE49-F238E27FC236}">
                <a16:creationId xmlns:a16="http://schemas.microsoft.com/office/drawing/2014/main" id="{BBC70A0D-F94C-40A6-8BF1-E5A469F90A39}"/>
              </a:ext>
            </a:extLst>
          </p:cNvPr>
          <p:cNvCxnSpPr/>
          <p:nvPr userDrawn="1"/>
        </p:nvCxnSpPr>
        <p:spPr>
          <a:xfrm>
            <a:off x="0" y="1717517"/>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0611E3-2066-4786-838C-8C8D8B0C4EC7}"/>
              </a:ext>
            </a:extLst>
          </p:cNvPr>
          <p:cNvCxnSpPr/>
          <p:nvPr userDrawn="1"/>
        </p:nvCxnSpPr>
        <p:spPr>
          <a:xfrm>
            <a:off x="0" y="4700288"/>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F486C-BFF5-479E-B54A-51358513AF95}"/>
              </a:ext>
            </a:extLst>
          </p:cNvPr>
          <p:cNvCxnSpPr/>
          <p:nvPr userDrawn="1"/>
        </p:nvCxnSpPr>
        <p:spPr>
          <a:xfrm>
            <a:off x="0" y="5803214"/>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CD96561-E3E2-44ED-BE43-D3D56E4859A7}"/>
              </a:ext>
            </a:extLst>
          </p:cNvPr>
          <p:cNvSpPr/>
          <p:nvPr userDrawn="1"/>
        </p:nvSpPr>
        <p:spPr>
          <a:xfrm>
            <a:off x="3828583" y="21749"/>
            <a:ext cx="4534831" cy="646331"/>
          </a:xfrm>
          <a:prstGeom prst="rect">
            <a:avLst/>
          </a:prstGeom>
        </p:spPr>
        <p:txBody>
          <a:bodyPr wrap="square">
            <a:spAutoFit/>
          </a:bodyPr>
          <a:lstStyle/>
          <a:p>
            <a:pPr algn="ctr"/>
            <a:r>
              <a:rPr lang="en-US" sz="3600" b="1" dirty="0">
                <a:latin typeface="+mj-lt"/>
              </a:rPr>
              <a:t>Thanks to our sponsors!</a:t>
            </a:r>
            <a:endParaRPr lang="en-US" sz="3600" dirty="0">
              <a:latin typeface="+mj-lt"/>
            </a:endParaRPr>
          </a:p>
        </p:txBody>
      </p:sp>
      <p:pic>
        <p:nvPicPr>
          <p:cNvPr id="8" name="Picture 7" descr="A picture containing text, clock&#10;&#10;Description automatically generated">
            <a:extLst>
              <a:ext uri="{FF2B5EF4-FFF2-40B4-BE49-F238E27FC236}">
                <a16:creationId xmlns:a16="http://schemas.microsoft.com/office/drawing/2014/main" id="{C245301D-B52D-5277-755B-E6F030CDC5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5091" y="865553"/>
            <a:ext cx="2803005" cy="589799"/>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20D91693-31EB-5AEA-6AF3-C98F944646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73906" y="733022"/>
            <a:ext cx="3094352" cy="786700"/>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D4CFA708-2EDE-EF93-C63F-9F07470BCC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14298" y="1821333"/>
            <a:ext cx="1899704" cy="830718"/>
          </a:xfrm>
          <a:prstGeom prst="rect">
            <a:avLst/>
          </a:prstGeom>
        </p:spPr>
      </p:pic>
      <p:pic>
        <p:nvPicPr>
          <p:cNvPr id="14" name="Picture 13" descr="Logo&#10;&#10;Description automatically generated with low confidence">
            <a:extLst>
              <a:ext uri="{FF2B5EF4-FFF2-40B4-BE49-F238E27FC236}">
                <a16:creationId xmlns:a16="http://schemas.microsoft.com/office/drawing/2014/main" id="{838CDF6C-0BB2-7DD6-FC37-E090862DA9C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69913" y="1806714"/>
            <a:ext cx="2736633" cy="739630"/>
          </a:xfrm>
          <a:prstGeom prst="rect">
            <a:avLst/>
          </a:prstGeom>
        </p:spPr>
      </p:pic>
      <p:pic>
        <p:nvPicPr>
          <p:cNvPr id="17" name="Picture 16" descr="Text&#10;&#10;Description automatically generated with low confidence">
            <a:extLst>
              <a:ext uri="{FF2B5EF4-FFF2-40B4-BE49-F238E27FC236}">
                <a16:creationId xmlns:a16="http://schemas.microsoft.com/office/drawing/2014/main" id="{7010194A-B10F-3ED4-934F-4553A823F17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895440" y="2053428"/>
            <a:ext cx="1877936" cy="638102"/>
          </a:xfrm>
          <a:prstGeom prst="rect">
            <a:avLst/>
          </a:prstGeom>
        </p:spPr>
      </p:pic>
      <p:pic>
        <p:nvPicPr>
          <p:cNvPr id="25" name="Picture 24" descr="Logo, icon&#10;&#10;Description automatically generated">
            <a:extLst>
              <a:ext uri="{FF2B5EF4-FFF2-40B4-BE49-F238E27FC236}">
                <a16:creationId xmlns:a16="http://schemas.microsoft.com/office/drawing/2014/main" id="{4F401485-3160-C1DB-1E97-03B74FD56B4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52077" y="2917235"/>
            <a:ext cx="2344362" cy="625163"/>
          </a:xfrm>
          <a:prstGeom prst="rect">
            <a:avLst/>
          </a:prstGeom>
        </p:spPr>
      </p:pic>
      <p:pic>
        <p:nvPicPr>
          <p:cNvPr id="28" name="Picture 27" descr="Logo&#10;&#10;Description automatically generated">
            <a:extLst>
              <a:ext uri="{FF2B5EF4-FFF2-40B4-BE49-F238E27FC236}">
                <a16:creationId xmlns:a16="http://schemas.microsoft.com/office/drawing/2014/main" id="{91FF7C7B-68EC-CBFE-6F21-F29B393B68E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485776" y="2809228"/>
            <a:ext cx="2251455" cy="820899"/>
          </a:xfrm>
          <a:prstGeom prst="rect">
            <a:avLst/>
          </a:prstGeom>
        </p:spPr>
      </p:pic>
      <p:pic>
        <p:nvPicPr>
          <p:cNvPr id="30" name="Picture 29" descr="Logo&#10;&#10;Description automatically generated">
            <a:extLst>
              <a:ext uri="{FF2B5EF4-FFF2-40B4-BE49-F238E27FC236}">
                <a16:creationId xmlns:a16="http://schemas.microsoft.com/office/drawing/2014/main" id="{2D976685-FED8-CAF9-83E5-73DE20DECF6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581827" y="2935165"/>
            <a:ext cx="2181031" cy="588878"/>
          </a:xfrm>
          <a:prstGeom prst="rect">
            <a:avLst/>
          </a:prstGeom>
        </p:spPr>
      </p:pic>
      <p:pic>
        <p:nvPicPr>
          <p:cNvPr id="32" name="Picture 31" descr="A picture containing text, sign&#10;&#10;Description automatically generated">
            <a:extLst>
              <a:ext uri="{FF2B5EF4-FFF2-40B4-BE49-F238E27FC236}">
                <a16:creationId xmlns:a16="http://schemas.microsoft.com/office/drawing/2014/main" id="{609FD2C7-EC8F-2800-99D1-04F477DE9AE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273725" y="3828296"/>
            <a:ext cx="1853163" cy="625163"/>
          </a:xfrm>
          <a:prstGeom prst="rect">
            <a:avLst/>
          </a:prstGeom>
        </p:spPr>
      </p:pic>
      <p:pic>
        <p:nvPicPr>
          <p:cNvPr id="34" name="Picture 33" descr="Logo&#10;&#10;Description automatically generated">
            <a:extLst>
              <a:ext uri="{FF2B5EF4-FFF2-40B4-BE49-F238E27FC236}">
                <a16:creationId xmlns:a16="http://schemas.microsoft.com/office/drawing/2014/main" id="{1EA1897C-F412-1E2C-3840-2356818AE16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700817" y="3783204"/>
            <a:ext cx="2790361" cy="735688"/>
          </a:xfrm>
          <a:prstGeom prst="rect">
            <a:avLst/>
          </a:prstGeom>
        </p:spPr>
      </p:pic>
      <p:pic>
        <p:nvPicPr>
          <p:cNvPr id="38" name="Picture 37" descr="Text&#10;&#10;Description automatically generated">
            <a:extLst>
              <a:ext uri="{FF2B5EF4-FFF2-40B4-BE49-F238E27FC236}">
                <a16:creationId xmlns:a16="http://schemas.microsoft.com/office/drawing/2014/main" id="{015AF90A-37D1-43DD-D375-97FBD58BA27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102005" y="3859000"/>
            <a:ext cx="1816270" cy="700440"/>
          </a:xfrm>
          <a:prstGeom prst="rect">
            <a:avLst/>
          </a:prstGeom>
        </p:spPr>
      </p:pic>
      <p:pic>
        <p:nvPicPr>
          <p:cNvPr id="42" name="Picture 41" descr="A screenshot of a video game&#10;&#10;Description automatically generated with medium confidence">
            <a:extLst>
              <a:ext uri="{FF2B5EF4-FFF2-40B4-BE49-F238E27FC236}">
                <a16:creationId xmlns:a16="http://schemas.microsoft.com/office/drawing/2014/main" id="{E456D572-E269-C317-3E79-337AD24B6C2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990687" y="5022181"/>
            <a:ext cx="1503458" cy="423702"/>
          </a:xfrm>
          <a:prstGeom prst="rect">
            <a:avLst/>
          </a:prstGeom>
        </p:spPr>
      </p:pic>
      <p:pic>
        <p:nvPicPr>
          <p:cNvPr id="44" name="Picture 43" descr="Icon&#10;&#10;Description automatically generated with low confidence">
            <a:extLst>
              <a:ext uri="{FF2B5EF4-FFF2-40B4-BE49-F238E27FC236}">
                <a16:creationId xmlns:a16="http://schemas.microsoft.com/office/drawing/2014/main" id="{2C173859-525C-3411-9DCF-99353E538AD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50055" y="5045049"/>
            <a:ext cx="1062343" cy="369330"/>
          </a:xfrm>
          <a:prstGeom prst="rect">
            <a:avLst/>
          </a:prstGeom>
        </p:spPr>
      </p:pic>
      <p:pic>
        <p:nvPicPr>
          <p:cNvPr id="46" name="Picture 45" descr="Logo&#10;&#10;Description automatically generated">
            <a:extLst>
              <a:ext uri="{FF2B5EF4-FFF2-40B4-BE49-F238E27FC236}">
                <a16:creationId xmlns:a16="http://schemas.microsoft.com/office/drawing/2014/main" id="{E8A23959-2129-B86D-A75D-24B4625D794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938629" y="5100213"/>
            <a:ext cx="1581589" cy="291573"/>
          </a:xfrm>
          <a:prstGeom prst="rect">
            <a:avLst/>
          </a:prstGeom>
        </p:spPr>
      </p:pic>
      <p:pic>
        <p:nvPicPr>
          <p:cNvPr id="48" name="Picture 47" descr="Shape&#10;&#10;Description automatically generated with medium confidence">
            <a:extLst>
              <a:ext uri="{FF2B5EF4-FFF2-40B4-BE49-F238E27FC236}">
                <a16:creationId xmlns:a16="http://schemas.microsoft.com/office/drawing/2014/main" id="{808912AB-B172-3BA3-74C2-F097B5568BA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877556" y="6117382"/>
            <a:ext cx="1760714" cy="424188"/>
          </a:xfrm>
          <a:prstGeom prst="rect">
            <a:avLst/>
          </a:prstGeom>
        </p:spPr>
      </p:pic>
      <p:pic>
        <p:nvPicPr>
          <p:cNvPr id="50" name="Picture 49" descr="Text, company name&#10;&#10;Description automatically generated">
            <a:extLst>
              <a:ext uri="{FF2B5EF4-FFF2-40B4-BE49-F238E27FC236}">
                <a16:creationId xmlns:a16="http://schemas.microsoft.com/office/drawing/2014/main" id="{C23DFE27-0D6A-B73E-ABA8-F9FD51345D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542632" y="5957176"/>
            <a:ext cx="1531274" cy="803919"/>
          </a:xfrm>
          <a:prstGeom prst="rect">
            <a:avLst/>
          </a:prstGeom>
        </p:spPr>
      </p:pic>
      <p:pic>
        <p:nvPicPr>
          <p:cNvPr id="4" name="Graphic 3">
            <a:extLst>
              <a:ext uri="{FF2B5EF4-FFF2-40B4-BE49-F238E27FC236}">
                <a16:creationId xmlns:a16="http://schemas.microsoft.com/office/drawing/2014/main" id="{D25BC0CC-FEA3-C384-F4D2-8B1FE38E17CC}"/>
              </a:ext>
            </a:extLst>
          </p:cNvPr>
          <p:cNvPicPr>
            <a:picLocks noChangeAspect="1"/>
          </p:cNvPicPr>
          <p:nvPr userDrawn="1"/>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t="39611" b="39604"/>
          <a:stretch/>
        </p:blipFill>
        <p:spPr>
          <a:xfrm>
            <a:off x="8834408" y="6019703"/>
            <a:ext cx="2757611" cy="573173"/>
          </a:xfrm>
          <a:prstGeom prst="rect">
            <a:avLst/>
          </a:prstGeom>
        </p:spPr>
      </p:pic>
      <p:sp>
        <p:nvSpPr>
          <p:cNvPr id="6" name="TextBox 5">
            <a:extLst>
              <a:ext uri="{FF2B5EF4-FFF2-40B4-BE49-F238E27FC236}">
                <a16:creationId xmlns:a16="http://schemas.microsoft.com/office/drawing/2014/main" id="{F0C8D04D-14FD-A441-F8D1-55B279BBA7D5}"/>
              </a:ext>
            </a:extLst>
          </p:cNvPr>
          <p:cNvSpPr txBox="1"/>
          <p:nvPr userDrawn="1"/>
        </p:nvSpPr>
        <p:spPr>
          <a:xfrm>
            <a:off x="7397613" y="6125753"/>
            <a:ext cx="1408784" cy="369332"/>
          </a:xfrm>
          <a:prstGeom prst="rect">
            <a:avLst/>
          </a:prstGeom>
          <a:noFill/>
        </p:spPr>
        <p:txBody>
          <a:bodyPr wrap="none" rtlCol="0">
            <a:spAutoFit/>
          </a:bodyPr>
          <a:lstStyle/>
          <a:p>
            <a:r>
              <a:rPr lang="en-US" dirty="0"/>
              <a:t>Organized by</a:t>
            </a:r>
          </a:p>
        </p:txBody>
      </p:sp>
      <p:sp>
        <p:nvSpPr>
          <p:cNvPr id="7" name="TextBox 6">
            <a:extLst>
              <a:ext uri="{FF2B5EF4-FFF2-40B4-BE49-F238E27FC236}">
                <a16:creationId xmlns:a16="http://schemas.microsoft.com/office/drawing/2014/main" id="{DEC633B3-D0E6-FCB6-FD64-CAC5A20665CF}"/>
              </a:ext>
            </a:extLst>
          </p:cNvPr>
          <p:cNvSpPr txBox="1"/>
          <p:nvPr userDrawn="1"/>
        </p:nvSpPr>
        <p:spPr>
          <a:xfrm>
            <a:off x="494957" y="6114968"/>
            <a:ext cx="1083630" cy="369332"/>
          </a:xfrm>
          <a:prstGeom prst="rect">
            <a:avLst/>
          </a:prstGeom>
          <a:noFill/>
        </p:spPr>
        <p:txBody>
          <a:bodyPr wrap="none" rtlCol="0">
            <a:spAutoFit/>
          </a:bodyPr>
          <a:lstStyle/>
          <a:p>
            <a:r>
              <a:rPr lang="en-US" dirty="0"/>
              <a:t>SharePint</a:t>
            </a:r>
          </a:p>
        </p:txBody>
      </p:sp>
      <p:cxnSp>
        <p:nvCxnSpPr>
          <p:cNvPr id="9" name="Straight Connector 8">
            <a:extLst>
              <a:ext uri="{FF2B5EF4-FFF2-40B4-BE49-F238E27FC236}">
                <a16:creationId xmlns:a16="http://schemas.microsoft.com/office/drawing/2014/main" id="{8E0D1096-E2E4-C166-48D5-37245C2DC3DC}"/>
              </a:ext>
            </a:extLst>
          </p:cNvPr>
          <p:cNvCxnSpPr>
            <a:cxnSpLocks/>
          </p:cNvCxnSpPr>
          <p:nvPr userDrawn="1"/>
        </p:nvCxnSpPr>
        <p:spPr>
          <a:xfrm>
            <a:off x="3828583" y="5803214"/>
            <a:ext cx="0" cy="1054786"/>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3099C6-6762-A001-4D2D-7B55567856F4}"/>
              </a:ext>
            </a:extLst>
          </p:cNvPr>
          <p:cNvCxnSpPr>
            <a:cxnSpLocks/>
          </p:cNvCxnSpPr>
          <p:nvPr userDrawn="1"/>
        </p:nvCxnSpPr>
        <p:spPr>
          <a:xfrm>
            <a:off x="7336378" y="5802083"/>
            <a:ext cx="0" cy="1054786"/>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Icon&#10;&#10;Description automatically generated">
            <a:extLst>
              <a:ext uri="{FF2B5EF4-FFF2-40B4-BE49-F238E27FC236}">
                <a16:creationId xmlns:a16="http://schemas.microsoft.com/office/drawing/2014/main" id="{293B19B6-69DD-58C9-0C9C-87629ACC3D2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55853" y="2853134"/>
            <a:ext cx="1888239" cy="698649"/>
          </a:xfrm>
          <a:prstGeom prst="rect">
            <a:avLst/>
          </a:prstGeom>
        </p:spPr>
      </p:pic>
      <p:pic>
        <p:nvPicPr>
          <p:cNvPr id="13" name="Picture 12" descr="Text&#10;&#10;Description automatically generated">
            <a:extLst>
              <a:ext uri="{FF2B5EF4-FFF2-40B4-BE49-F238E27FC236}">
                <a16:creationId xmlns:a16="http://schemas.microsoft.com/office/drawing/2014/main" id="{873D737C-66FC-153F-D300-4607D7B59076}"/>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520218" y="4764019"/>
            <a:ext cx="1790764" cy="841659"/>
          </a:xfrm>
          <a:prstGeom prst="rect">
            <a:avLst/>
          </a:prstGeom>
        </p:spPr>
      </p:pic>
    </p:spTree>
    <p:extLst>
      <p:ext uri="{BB962C8B-B14F-4D97-AF65-F5344CB8AC3E}">
        <p14:creationId xmlns:p14="http://schemas.microsoft.com/office/powerpoint/2010/main" val="991123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Mountain)">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06A046-9BD7-4949-9AEB-0ED416BF6D59}"/>
              </a:ext>
              <a:ext uri="{C183D7F6-B498-43B3-948B-1728B52AA6E4}">
                <adec:decorative xmlns:adec="http://schemas.microsoft.com/office/drawing/2017/decorative" val="1"/>
              </a:ext>
            </a:extLst>
          </p:cNvPr>
          <p:cNvPicPr>
            <a:picLocks noChangeAspect="1"/>
          </p:cNvPicPr>
          <p:nvPr userDrawn="1"/>
        </p:nvPicPr>
        <p:blipFill>
          <a:blip r:embed="rId2">
            <a:alphaModFix amt="7000"/>
            <a:extLst>
              <a:ext uri="{28A0092B-C50C-407E-A947-70E740481C1C}">
                <a14:useLocalDpi xmlns:a14="http://schemas.microsoft.com/office/drawing/2010/main" val="0"/>
              </a:ext>
            </a:extLst>
          </a:blip>
          <a:stretch>
            <a:fillRect/>
          </a:stretch>
        </p:blipFill>
        <p:spPr>
          <a:xfrm>
            <a:off x="0" y="0"/>
            <a:ext cx="17983165" cy="12007850"/>
          </a:xfrm>
          <a:prstGeom prst="rect">
            <a:avLst/>
          </a:prstGeom>
        </p:spPr>
      </p:pic>
      <p:sp>
        <p:nvSpPr>
          <p:cNvPr id="2" name="Title 1">
            <a:extLst>
              <a:ext uri="{FF2B5EF4-FFF2-40B4-BE49-F238E27FC236}">
                <a16:creationId xmlns:a16="http://schemas.microsoft.com/office/drawing/2014/main" id="{6AD1C689-C887-4FBB-83C4-FD67BD65FCCD}"/>
              </a:ext>
            </a:extLst>
          </p:cNvPr>
          <p:cNvSpPr>
            <a:spLocks noGrp="1"/>
          </p:cNvSpPr>
          <p:nvPr>
            <p:ph type="ctrTitle" hasCustomPrompt="1"/>
          </p:nvPr>
        </p:nvSpPr>
        <p:spPr>
          <a:xfrm>
            <a:off x="673100" y="2533650"/>
            <a:ext cx="8312150" cy="1123950"/>
          </a:xfrm>
        </p:spPr>
        <p:txBody>
          <a:bodyPr wrap="none" anchor="b">
            <a:normAutofit/>
          </a:bodyPr>
          <a:lstStyle>
            <a:lvl1pPr algn="l">
              <a:defRPr sz="7600" spc="800" baseline="0">
                <a:solidFill>
                  <a:schemeClr val="bg1">
                    <a:lumMod val="95000"/>
                  </a:schemeClr>
                </a:solidFill>
              </a:defRPr>
            </a:lvl1pPr>
          </a:lstStyle>
          <a:p>
            <a:r>
              <a:rPr lang="en-US" dirty="0"/>
              <a:t>Title</a:t>
            </a:r>
            <a:endParaRPr lang="en-AU" dirty="0"/>
          </a:p>
        </p:txBody>
      </p:sp>
      <p:sp>
        <p:nvSpPr>
          <p:cNvPr id="3" name="Subtitle 2">
            <a:extLst>
              <a:ext uri="{FF2B5EF4-FFF2-40B4-BE49-F238E27FC236}">
                <a16:creationId xmlns:a16="http://schemas.microsoft.com/office/drawing/2014/main" id="{7BB08405-EBCE-4F4D-9822-96266C871C1F}"/>
              </a:ext>
            </a:extLst>
          </p:cNvPr>
          <p:cNvSpPr>
            <a:spLocks noGrp="1"/>
          </p:cNvSpPr>
          <p:nvPr>
            <p:ph type="subTitle" idx="1" hasCustomPrompt="1"/>
          </p:nvPr>
        </p:nvSpPr>
        <p:spPr>
          <a:xfrm>
            <a:off x="730250" y="3752850"/>
            <a:ext cx="6578600" cy="228600"/>
          </a:xfrm>
        </p:spPr>
        <p:txBody>
          <a:bodyPr>
            <a:normAutofit/>
          </a:bodyPr>
          <a:lstStyle>
            <a:lvl1pPr marL="0" indent="0" algn="l">
              <a:buNone/>
              <a:defRPr sz="1300" cap="all" spc="313" baseline="0">
                <a:solidFill>
                  <a:schemeClr val="bg1"/>
                </a:solidFill>
                <a:latin typeface="Poppins Medium" panose="00000600000000000000" pitchFamily="50" charset="0"/>
                <a:cs typeface="Poppins Medium" panose="00000600000000000000" pitchFamily="50"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Subtitle</a:t>
            </a:r>
            <a:endParaRPr lang="en-AU" dirty="0"/>
          </a:p>
        </p:txBody>
      </p:sp>
      <p:pic>
        <p:nvPicPr>
          <p:cNvPr id="12" name="Picture 11">
            <a:extLst>
              <a:ext uri="{FF2B5EF4-FFF2-40B4-BE49-F238E27FC236}">
                <a16:creationId xmlns:a16="http://schemas.microsoft.com/office/drawing/2014/main" id="{961475B3-F426-4391-BA80-B5120CBFCC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1446" r="1446"/>
          <a:stretch/>
        </p:blipFill>
        <p:spPr>
          <a:xfrm>
            <a:off x="755650" y="2228850"/>
            <a:ext cx="349250" cy="212520"/>
          </a:xfrm>
          <a:prstGeom prst="rect">
            <a:avLst/>
          </a:prstGeom>
        </p:spPr>
      </p:pic>
    </p:spTree>
    <p:extLst>
      <p:ext uri="{BB962C8B-B14F-4D97-AF65-F5344CB8AC3E}">
        <p14:creationId xmlns:p14="http://schemas.microsoft.com/office/powerpoint/2010/main" val="3981594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Quote">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06A046-9BD7-4949-9AEB-0ED416BF6D59}"/>
              </a:ext>
              <a:ext uri="{C183D7F6-B498-43B3-948B-1728B52AA6E4}">
                <adec:decorative xmlns:adec="http://schemas.microsoft.com/office/drawing/2017/decorative" val="1"/>
              </a:ext>
            </a:extLst>
          </p:cNvPr>
          <p:cNvPicPr>
            <a:picLocks noChangeAspect="1"/>
          </p:cNvPicPr>
          <p:nvPr userDrawn="1"/>
        </p:nvPicPr>
        <p:blipFill>
          <a:blip r:embed="rId2">
            <a:alphaModFix amt="7000"/>
            <a:extLst>
              <a:ext uri="{28A0092B-C50C-407E-A947-70E740481C1C}">
                <a14:useLocalDpi xmlns:a14="http://schemas.microsoft.com/office/drawing/2010/main" val="0"/>
              </a:ext>
            </a:extLst>
          </a:blip>
          <a:stretch>
            <a:fillRect/>
          </a:stretch>
        </p:blipFill>
        <p:spPr>
          <a:xfrm>
            <a:off x="0" y="0"/>
            <a:ext cx="17983165" cy="12007850"/>
          </a:xfrm>
          <a:prstGeom prst="rect">
            <a:avLst/>
          </a:prstGeom>
        </p:spPr>
      </p:pic>
      <p:sp>
        <p:nvSpPr>
          <p:cNvPr id="2" name="Title 1">
            <a:extLst>
              <a:ext uri="{FF2B5EF4-FFF2-40B4-BE49-F238E27FC236}">
                <a16:creationId xmlns:a16="http://schemas.microsoft.com/office/drawing/2014/main" id="{6AD1C689-C887-4FBB-83C4-FD67BD65FCCD}"/>
              </a:ext>
            </a:extLst>
          </p:cNvPr>
          <p:cNvSpPr>
            <a:spLocks noGrp="1"/>
          </p:cNvSpPr>
          <p:nvPr>
            <p:ph type="ctrTitle" hasCustomPrompt="1"/>
          </p:nvPr>
        </p:nvSpPr>
        <p:spPr>
          <a:xfrm>
            <a:off x="730250" y="2057400"/>
            <a:ext cx="9817100" cy="2413000"/>
          </a:xfrm>
        </p:spPr>
        <p:txBody>
          <a:bodyPr wrap="none" anchor="b">
            <a:normAutofit/>
          </a:bodyPr>
          <a:lstStyle>
            <a:lvl1pPr algn="l">
              <a:defRPr sz="7600" spc="800" baseline="0">
                <a:solidFill>
                  <a:schemeClr val="bg1">
                    <a:lumMod val="95000"/>
                  </a:schemeClr>
                </a:solidFill>
              </a:defRPr>
            </a:lvl1pPr>
          </a:lstStyle>
          <a:p>
            <a:r>
              <a:rPr lang="en-US" dirty="0"/>
              <a:t>Quote</a:t>
            </a:r>
            <a:endParaRPr lang="en-AU" dirty="0"/>
          </a:p>
        </p:txBody>
      </p:sp>
      <p:sp>
        <p:nvSpPr>
          <p:cNvPr id="3" name="Subtitle 2">
            <a:extLst>
              <a:ext uri="{FF2B5EF4-FFF2-40B4-BE49-F238E27FC236}">
                <a16:creationId xmlns:a16="http://schemas.microsoft.com/office/drawing/2014/main" id="{7BB08405-EBCE-4F4D-9822-96266C871C1F}"/>
              </a:ext>
            </a:extLst>
          </p:cNvPr>
          <p:cNvSpPr>
            <a:spLocks noGrp="1"/>
          </p:cNvSpPr>
          <p:nvPr>
            <p:ph type="subTitle" idx="1" hasCustomPrompt="1"/>
          </p:nvPr>
        </p:nvSpPr>
        <p:spPr>
          <a:xfrm>
            <a:off x="730250" y="4762500"/>
            <a:ext cx="6578600" cy="228600"/>
          </a:xfrm>
        </p:spPr>
        <p:txBody>
          <a:bodyPr>
            <a:normAutofit/>
          </a:bodyPr>
          <a:lstStyle>
            <a:lvl1pPr marL="0" indent="0" algn="l">
              <a:buNone/>
              <a:defRPr sz="1300" cap="all" spc="313" baseline="0">
                <a:solidFill>
                  <a:schemeClr val="bg1"/>
                </a:solidFill>
                <a:latin typeface="Poppins Medium" panose="00000600000000000000" pitchFamily="50" charset="0"/>
                <a:cs typeface="Poppins Medium" panose="00000600000000000000" pitchFamily="50"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 Attribution - </a:t>
            </a:r>
            <a:endParaRPr lang="en-AU" dirty="0"/>
          </a:p>
        </p:txBody>
      </p:sp>
      <p:pic>
        <p:nvPicPr>
          <p:cNvPr id="12" name="Picture 11">
            <a:extLst>
              <a:ext uri="{FF2B5EF4-FFF2-40B4-BE49-F238E27FC236}">
                <a16:creationId xmlns:a16="http://schemas.microsoft.com/office/drawing/2014/main" id="{961475B3-F426-4391-BA80-B5120CBFCC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1446" r="1446"/>
          <a:stretch/>
        </p:blipFill>
        <p:spPr>
          <a:xfrm>
            <a:off x="793750" y="1695450"/>
            <a:ext cx="349250" cy="212520"/>
          </a:xfrm>
          <a:prstGeom prst="rect">
            <a:avLst/>
          </a:prstGeom>
        </p:spPr>
      </p:pic>
      <p:pic>
        <p:nvPicPr>
          <p:cNvPr id="7" name="Picture 6" descr="Rapid Circle Logo">
            <a:extLst>
              <a:ext uri="{FF2B5EF4-FFF2-40B4-BE49-F238E27FC236}">
                <a16:creationId xmlns:a16="http://schemas.microsoft.com/office/drawing/2014/main" id="{2DF2B900-2852-4684-926F-71B75B0FEFC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Tree>
    <p:extLst>
      <p:ext uri="{BB962C8B-B14F-4D97-AF65-F5344CB8AC3E}">
        <p14:creationId xmlns:p14="http://schemas.microsoft.com/office/powerpoint/2010/main" val="1198886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ft Title and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dirty="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3460055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Left Title and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dirty="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p:txBody>
          <a:bodyPr>
            <a:normAutofit/>
          </a:bodyPr>
          <a:lstStyle>
            <a:lvl1pPr>
              <a:defRPr sz="2133"/>
            </a:lvl1pPr>
            <a:lvl2pPr>
              <a:defRPr sz="2133"/>
            </a:lvl2pPr>
            <a:lvl3pPr>
              <a:defRPr sz="1867"/>
            </a:lvl3pPr>
            <a:lvl4pPr>
              <a:defRPr sz="1867"/>
            </a:lvl4pPr>
            <a:lvl5pPr>
              <a:defRPr sz="1867"/>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2510085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ide Title and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6978650" cy="666750"/>
          </a:xfrm>
        </p:spPr>
        <p:txBody>
          <a:bodyPr/>
          <a:lstStyle>
            <a:lvl1pPr>
              <a:defRPr/>
            </a:lvl1pPr>
          </a:lstStyle>
          <a:p>
            <a:r>
              <a:rPr lang="en-AU" noProof="0" dirty="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1955800"/>
            <a:ext cx="1072515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2096068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de Title and Content Gray">
    <p:spTree>
      <p:nvGrpSpPr>
        <p:cNvPr id="1" name=""/>
        <p:cNvGrpSpPr/>
        <p:nvPr/>
      </p:nvGrpSpPr>
      <p:grpSpPr>
        <a:xfrm>
          <a:off x="0" y="0"/>
          <a:ext cx="0" cy="0"/>
          <a:chOff x="0" y="0"/>
          <a:chExt cx="0" cy="0"/>
        </a:xfrm>
      </p:grpSpPr>
      <p:sp>
        <p:nvSpPr>
          <p:cNvPr id="7" name="Rectangle 14">
            <a:extLst>
              <a:ext uri="{FF2B5EF4-FFF2-40B4-BE49-F238E27FC236}">
                <a16:creationId xmlns:a16="http://schemas.microsoft.com/office/drawing/2014/main" id="{97732842-F057-4B63-8E66-34BC39FC69CB}"/>
              </a:ext>
              <a:ext uri="{C183D7F6-B498-43B3-948B-1728B52AA6E4}">
                <adec:decorative xmlns:adec="http://schemas.microsoft.com/office/drawing/2017/decorative" val="1"/>
              </a:ext>
            </a:extLst>
          </p:cNvPr>
          <p:cNvSpPr/>
          <p:nvPr userDrawn="1"/>
        </p:nvSpPr>
        <p:spPr>
          <a:xfrm>
            <a:off x="8915400" y="-12700"/>
            <a:ext cx="5283200" cy="6870700"/>
          </a:xfrm>
          <a:custGeom>
            <a:avLst/>
            <a:gdLst>
              <a:gd name="connsiteX0" fmla="*/ 0 w 7924800"/>
              <a:gd name="connsiteY0" fmla="*/ 0 h 10277475"/>
              <a:gd name="connsiteX1" fmla="*/ 7924800 w 7924800"/>
              <a:gd name="connsiteY1" fmla="*/ 0 h 10277475"/>
              <a:gd name="connsiteX2" fmla="*/ 7924800 w 7924800"/>
              <a:gd name="connsiteY2" fmla="*/ 10277475 h 10277475"/>
              <a:gd name="connsiteX3" fmla="*/ 0 w 7924800"/>
              <a:gd name="connsiteY3" fmla="*/ 10277475 h 10277475"/>
              <a:gd name="connsiteX4" fmla="*/ 0 w 7924800"/>
              <a:gd name="connsiteY4" fmla="*/ 0 h 10277475"/>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 name="connsiteX0" fmla="*/ 29273 w 7954073"/>
              <a:gd name="connsiteY0" fmla="*/ 0 h 10291762"/>
              <a:gd name="connsiteX1" fmla="*/ 7954073 w 7954073"/>
              <a:gd name="connsiteY1" fmla="*/ 0 h 10291762"/>
              <a:gd name="connsiteX2" fmla="*/ 7954073 w 7954073"/>
              <a:gd name="connsiteY2" fmla="*/ 10277475 h 10291762"/>
              <a:gd name="connsiteX3" fmla="*/ 529336 w 7954073"/>
              <a:gd name="connsiteY3" fmla="*/ 10291762 h 10291762"/>
              <a:gd name="connsiteX4" fmla="*/ 29273 w 7954073"/>
              <a:gd name="connsiteY4" fmla="*/ 0 h 10291762"/>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0291762">
                <a:moveTo>
                  <a:pt x="0" y="0"/>
                </a:moveTo>
                <a:lnTo>
                  <a:pt x="7924800" y="0"/>
                </a:lnTo>
                <a:lnTo>
                  <a:pt x="7924800" y="10277475"/>
                </a:lnTo>
                <a:lnTo>
                  <a:pt x="500063" y="10291762"/>
                </a:lnTo>
                <a:cubicBezTo>
                  <a:pt x="-409575" y="6975475"/>
                  <a:pt x="1938338" y="3402012"/>
                  <a:pt x="0" y="0"/>
                </a:cubicBezTo>
                <a:close/>
              </a:path>
            </a:pathLst>
          </a:cu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6978650" cy="666750"/>
          </a:xfrm>
        </p:spPr>
        <p:txBody>
          <a:bodyPr/>
          <a:lstStyle>
            <a:lvl1pPr>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1955800"/>
            <a:ext cx="799465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pic>
        <p:nvPicPr>
          <p:cNvPr id="10" name="Picture 9" descr="Rapid Circle Logo">
            <a:extLst>
              <a:ext uri="{FF2B5EF4-FFF2-40B4-BE49-F238E27FC236}">
                <a16:creationId xmlns:a16="http://schemas.microsoft.com/office/drawing/2014/main" id="{917E9256-3A8D-4138-92A8-4A62E6C510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4" t="31998" r="9797" b="30925"/>
          <a:stretch/>
        </p:blipFill>
        <p:spPr>
          <a:xfrm>
            <a:off x="10102850" y="6267450"/>
            <a:ext cx="1733550" cy="255560"/>
          </a:xfrm>
          <a:prstGeom prst="rect">
            <a:avLst/>
          </a:prstGeom>
        </p:spPr>
      </p:pic>
    </p:spTree>
    <p:extLst>
      <p:ext uri="{BB962C8B-B14F-4D97-AF65-F5344CB8AC3E}">
        <p14:creationId xmlns:p14="http://schemas.microsoft.com/office/powerpoint/2010/main" val="3888493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Title and Content Dark Blue">
    <p:spTree>
      <p:nvGrpSpPr>
        <p:cNvPr id="1" name=""/>
        <p:cNvGrpSpPr/>
        <p:nvPr/>
      </p:nvGrpSpPr>
      <p:grpSpPr>
        <a:xfrm>
          <a:off x="0" y="0"/>
          <a:ext cx="0" cy="0"/>
          <a:chOff x="0" y="0"/>
          <a:chExt cx="0" cy="0"/>
        </a:xfrm>
      </p:grpSpPr>
      <p:sp>
        <p:nvSpPr>
          <p:cNvPr id="7" name="Rectangle 14">
            <a:extLst>
              <a:ext uri="{FF2B5EF4-FFF2-40B4-BE49-F238E27FC236}">
                <a16:creationId xmlns:a16="http://schemas.microsoft.com/office/drawing/2014/main" id="{97732842-F057-4B63-8E66-34BC39FC69CB}"/>
              </a:ext>
              <a:ext uri="{C183D7F6-B498-43B3-948B-1728B52AA6E4}">
                <adec:decorative xmlns:adec="http://schemas.microsoft.com/office/drawing/2017/decorative" val="1"/>
              </a:ext>
            </a:extLst>
          </p:cNvPr>
          <p:cNvSpPr/>
          <p:nvPr userDrawn="1"/>
        </p:nvSpPr>
        <p:spPr>
          <a:xfrm flipH="1" flipV="1">
            <a:off x="0" y="-61844"/>
            <a:ext cx="5295900" cy="6919842"/>
          </a:xfrm>
          <a:custGeom>
            <a:avLst/>
            <a:gdLst>
              <a:gd name="connsiteX0" fmla="*/ 0 w 7924800"/>
              <a:gd name="connsiteY0" fmla="*/ 0 h 10277475"/>
              <a:gd name="connsiteX1" fmla="*/ 7924800 w 7924800"/>
              <a:gd name="connsiteY1" fmla="*/ 0 h 10277475"/>
              <a:gd name="connsiteX2" fmla="*/ 7924800 w 7924800"/>
              <a:gd name="connsiteY2" fmla="*/ 10277475 h 10277475"/>
              <a:gd name="connsiteX3" fmla="*/ 0 w 7924800"/>
              <a:gd name="connsiteY3" fmla="*/ 10277475 h 10277475"/>
              <a:gd name="connsiteX4" fmla="*/ 0 w 7924800"/>
              <a:gd name="connsiteY4" fmla="*/ 0 h 10277475"/>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 name="connsiteX0" fmla="*/ 29273 w 7954073"/>
              <a:gd name="connsiteY0" fmla="*/ 0 h 10291762"/>
              <a:gd name="connsiteX1" fmla="*/ 7954073 w 7954073"/>
              <a:gd name="connsiteY1" fmla="*/ 0 h 10291762"/>
              <a:gd name="connsiteX2" fmla="*/ 7954073 w 7954073"/>
              <a:gd name="connsiteY2" fmla="*/ 10277475 h 10291762"/>
              <a:gd name="connsiteX3" fmla="*/ 529336 w 7954073"/>
              <a:gd name="connsiteY3" fmla="*/ 10291762 h 10291762"/>
              <a:gd name="connsiteX4" fmla="*/ 29273 w 7954073"/>
              <a:gd name="connsiteY4" fmla="*/ 0 h 10291762"/>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0291762">
                <a:moveTo>
                  <a:pt x="0" y="0"/>
                </a:moveTo>
                <a:lnTo>
                  <a:pt x="7924800" y="0"/>
                </a:lnTo>
                <a:lnTo>
                  <a:pt x="7924800" y="10277475"/>
                </a:lnTo>
                <a:lnTo>
                  <a:pt x="500063" y="10291762"/>
                </a:lnTo>
                <a:cubicBezTo>
                  <a:pt x="-409575" y="6975475"/>
                  <a:pt x="1938338" y="3402012"/>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50" y="666750"/>
            <a:ext cx="3054350" cy="196850"/>
          </a:xfrm>
        </p:spPr>
        <p:txBody>
          <a:bodyPr>
            <a:normAutofit/>
          </a:bodyPr>
          <a:lstStyle>
            <a:lvl1pPr marL="0" indent="0">
              <a:buNone/>
              <a:defRPr sz="1100" cap="all" spc="200" baseline="0">
                <a:solidFill>
                  <a:schemeClr val="accent1"/>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3155950" cy="2190750"/>
          </a:xfrm>
        </p:spPr>
        <p:txBody>
          <a:bodyPr/>
          <a:lstStyle>
            <a:lvl1pPr>
              <a:defRPr>
                <a:solidFill>
                  <a:schemeClr val="bg1"/>
                </a:solidFill>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3105151"/>
            <a:ext cx="3155950" cy="28956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Content Placeholder 4">
            <a:extLst>
              <a:ext uri="{FF2B5EF4-FFF2-40B4-BE49-F238E27FC236}">
                <a16:creationId xmlns:a16="http://schemas.microsoft.com/office/drawing/2014/main" id="{AC638B3B-35B9-42D0-B7DD-5DFA9C595FEA}"/>
              </a:ext>
            </a:extLst>
          </p:cNvPr>
          <p:cNvSpPr>
            <a:spLocks noGrp="1"/>
          </p:cNvSpPr>
          <p:nvPr>
            <p:ph sz="quarter" idx="14"/>
          </p:nvPr>
        </p:nvSpPr>
        <p:spPr>
          <a:xfrm>
            <a:off x="5664200" y="666750"/>
            <a:ext cx="5956301" cy="5334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pic>
        <p:nvPicPr>
          <p:cNvPr id="10" name="Picture 9" descr="Rapid Circle Logo">
            <a:extLst>
              <a:ext uri="{FF2B5EF4-FFF2-40B4-BE49-F238E27FC236}">
                <a16:creationId xmlns:a16="http://schemas.microsoft.com/office/drawing/2014/main" id="{917E9256-3A8D-4138-92A8-4A62E6C510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4" t="31998" r="9797" b="30925"/>
          <a:stretch/>
        </p:blipFill>
        <p:spPr>
          <a:xfrm>
            <a:off x="10102850" y="6267450"/>
            <a:ext cx="1733550" cy="255560"/>
          </a:xfrm>
          <a:prstGeom prst="rect">
            <a:avLst/>
          </a:prstGeom>
        </p:spPr>
      </p:pic>
    </p:spTree>
    <p:extLst>
      <p:ext uri="{BB962C8B-B14F-4D97-AF65-F5344CB8AC3E}">
        <p14:creationId xmlns:p14="http://schemas.microsoft.com/office/powerpoint/2010/main" val="2519906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303F-5CAD-403B-A831-B92F75D144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7DD037-10F8-4EED-B163-5564AABEDA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40059-EDD0-44A8-BC9C-B12BA00E447A}"/>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5" name="Footer Placeholder 4">
            <a:extLst>
              <a:ext uri="{FF2B5EF4-FFF2-40B4-BE49-F238E27FC236}">
                <a16:creationId xmlns:a16="http://schemas.microsoft.com/office/drawing/2014/main" id="{FB3E49BE-54F1-4879-A138-CA97532B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48AC4-44FF-4F68-8D6A-836A9A1F3824}"/>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576512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 Title and Image Dark Blu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9F5BB81-B096-4EAF-B488-AFA98CD8FFBC}"/>
              </a:ext>
            </a:extLst>
          </p:cNvPr>
          <p:cNvSpPr>
            <a:spLocks noGrp="1"/>
          </p:cNvSpPr>
          <p:nvPr>
            <p:ph type="pic" sz="quarter" idx="15"/>
          </p:nvPr>
        </p:nvSpPr>
        <p:spPr>
          <a:xfrm>
            <a:off x="5654676" y="666750"/>
            <a:ext cx="5962650" cy="5334000"/>
          </a:xfrm>
        </p:spPr>
        <p:txBody>
          <a:bodyPr/>
          <a:lstStyle/>
          <a:p>
            <a:r>
              <a:rPr lang="en-US"/>
              <a:t>Click icon to add picture</a:t>
            </a:r>
            <a:endParaRPr lang="en-AU"/>
          </a:p>
        </p:txBody>
      </p:sp>
      <p:sp>
        <p:nvSpPr>
          <p:cNvPr id="7" name="Rectangle 14">
            <a:extLst>
              <a:ext uri="{FF2B5EF4-FFF2-40B4-BE49-F238E27FC236}">
                <a16:creationId xmlns:a16="http://schemas.microsoft.com/office/drawing/2014/main" id="{97732842-F057-4B63-8E66-34BC39FC69CB}"/>
              </a:ext>
              <a:ext uri="{C183D7F6-B498-43B3-948B-1728B52AA6E4}">
                <adec:decorative xmlns:adec="http://schemas.microsoft.com/office/drawing/2017/decorative" val="1"/>
              </a:ext>
            </a:extLst>
          </p:cNvPr>
          <p:cNvSpPr/>
          <p:nvPr userDrawn="1"/>
        </p:nvSpPr>
        <p:spPr>
          <a:xfrm flipH="1" flipV="1">
            <a:off x="0" y="-61844"/>
            <a:ext cx="5295900" cy="6919842"/>
          </a:xfrm>
          <a:custGeom>
            <a:avLst/>
            <a:gdLst>
              <a:gd name="connsiteX0" fmla="*/ 0 w 7924800"/>
              <a:gd name="connsiteY0" fmla="*/ 0 h 10277475"/>
              <a:gd name="connsiteX1" fmla="*/ 7924800 w 7924800"/>
              <a:gd name="connsiteY1" fmla="*/ 0 h 10277475"/>
              <a:gd name="connsiteX2" fmla="*/ 7924800 w 7924800"/>
              <a:gd name="connsiteY2" fmla="*/ 10277475 h 10277475"/>
              <a:gd name="connsiteX3" fmla="*/ 0 w 7924800"/>
              <a:gd name="connsiteY3" fmla="*/ 10277475 h 10277475"/>
              <a:gd name="connsiteX4" fmla="*/ 0 w 7924800"/>
              <a:gd name="connsiteY4" fmla="*/ 0 h 10277475"/>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 name="connsiteX0" fmla="*/ 29273 w 7954073"/>
              <a:gd name="connsiteY0" fmla="*/ 0 h 10291762"/>
              <a:gd name="connsiteX1" fmla="*/ 7954073 w 7954073"/>
              <a:gd name="connsiteY1" fmla="*/ 0 h 10291762"/>
              <a:gd name="connsiteX2" fmla="*/ 7954073 w 7954073"/>
              <a:gd name="connsiteY2" fmla="*/ 10277475 h 10291762"/>
              <a:gd name="connsiteX3" fmla="*/ 529336 w 7954073"/>
              <a:gd name="connsiteY3" fmla="*/ 10291762 h 10291762"/>
              <a:gd name="connsiteX4" fmla="*/ 29273 w 7954073"/>
              <a:gd name="connsiteY4" fmla="*/ 0 h 10291762"/>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0291762">
                <a:moveTo>
                  <a:pt x="0" y="0"/>
                </a:moveTo>
                <a:lnTo>
                  <a:pt x="7924800" y="0"/>
                </a:lnTo>
                <a:lnTo>
                  <a:pt x="7924800" y="10277475"/>
                </a:lnTo>
                <a:lnTo>
                  <a:pt x="500063" y="10291762"/>
                </a:lnTo>
                <a:cubicBezTo>
                  <a:pt x="-409575" y="6975475"/>
                  <a:pt x="1938338" y="3402012"/>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50" y="666750"/>
            <a:ext cx="3054350" cy="196850"/>
          </a:xfrm>
        </p:spPr>
        <p:txBody>
          <a:bodyPr>
            <a:normAutofit/>
          </a:bodyPr>
          <a:lstStyle>
            <a:lvl1pPr>
              <a:defRPr sz="1100" cap="all" spc="200" baseline="0">
                <a:solidFill>
                  <a:schemeClr val="accent1"/>
                </a:solidFill>
                <a:latin typeface="Poppins SemiBold" panose="00000700000000000000" pitchFamily="50" charset="0"/>
                <a:cs typeface="Poppins SemiBold" panose="00000700000000000000" pitchFamily="50" charset="0"/>
              </a:defRPr>
            </a:lvl1pPr>
          </a:lstStyle>
          <a:p>
            <a:pPr lvl="0"/>
            <a:r>
              <a:rPr lang="en-AU" noProof="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3155950" cy="2190750"/>
          </a:xfrm>
        </p:spPr>
        <p:txBody>
          <a:bodyPr/>
          <a:lstStyle>
            <a:lvl1pPr>
              <a:defRPr>
                <a:solidFill>
                  <a:schemeClr val="bg1"/>
                </a:solidFill>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3105151"/>
            <a:ext cx="3155950" cy="28956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pic>
        <p:nvPicPr>
          <p:cNvPr id="10" name="Picture 9" descr="Rapid Circle Logo">
            <a:extLst>
              <a:ext uri="{FF2B5EF4-FFF2-40B4-BE49-F238E27FC236}">
                <a16:creationId xmlns:a16="http://schemas.microsoft.com/office/drawing/2014/main" id="{917E9256-3A8D-4138-92A8-4A62E6C510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4" t="31998" r="9797" b="30925"/>
          <a:stretch/>
        </p:blipFill>
        <p:spPr>
          <a:xfrm>
            <a:off x="10102850" y="6267450"/>
            <a:ext cx="1733550" cy="255560"/>
          </a:xfrm>
          <a:prstGeom prst="rect">
            <a:avLst/>
          </a:prstGeom>
        </p:spPr>
      </p:pic>
    </p:spTree>
    <p:extLst>
      <p:ext uri="{BB962C8B-B14F-4D97-AF65-F5344CB8AC3E}">
        <p14:creationId xmlns:p14="http://schemas.microsoft.com/office/powerpoint/2010/main" val="2490505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No Heading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6978650" cy="666750"/>
          </a:xfrm>
        </p:spPr>
        <p:txBody>
          <a:bodyPr/>
          <a:lstStyle>
            <a:lvl1pPr>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1955800"/>
            <a:ext cx="526415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7" name="Content Placeholder 2">
            <a:extLst>
              <a:ext uri="{FF2B5EF4-FFF2-40B4-BE49-F238E27FC236}">
                <a16:creationId xmlns:a16="http://schemas.microsoft.com/office/drawing/2014/main" id="{6CE32BD8-E3B6-45A4-AF54-26B4F6D64CC0}"/>
              </a:ext>
            </a:extLst>
          </p:cNvPr>
          <p:cNvSpPr>
            <a:spLocks noGrp="1"/>
          </p:cNvSpPr>
          <p:nvPr>
            <p:ph idx="14"/>
          </p:nvPr>
        </p:nvSpPr>
        <p:spPr>
          <a:xfrm>
            <a:off x="6191250" y="1955800"/>
            <a:ext cx="526415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2549677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dex Wave - 5">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C7A4CBB6-451E-4A63-BA97-D0564F3CD0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63179"/>
            <a:ext cx="12192000" cy="2603500"/>
          </a:xfrm>
          <a:prstGeom prst="rect">
            <a:avLst/>
          </a:prstGeom>
        </p:spPr>
      </p:pic>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49"/>
            <a:ext cx="5365750" cy="1333500"/>
          </a:xfrm>
        </p:spPr>
        <p:txBody>
          <a:bodyPr/>
          <a:lstStyle>
            <a:lvl1pPr>
              <a:defRPr/>
            </a:lvl1pPr>
          </a:lstStyle>
          <a:p>
            <a:r>
              <a:rPr lang="en-AU" noProof="0"/>
              <a:t>Slide Heading</a:t>
            </a:r>
          </a:p>
        </p:txBody>
      </p:sp>
      <p:sp>
        <p:nvSpPr>
          <p:cNvPr id="6" name="TextBox 5">
            <a:extLst>
              <a:ext uri="{FF2B5EF4-FFF2-40B4-BE49-F238E27FC236}">
                <a16:creationId xmlns:a16="http://schemas.microsoft.com/office/drawing/2014/main" id="{968DEB74-91F2-4FD4-ACC6-87F2127F6619}"/>
              </a:ext>
            </a:extLst>
          </p:cNvPr>
          <p:cNvSpPr txBox="1"/>
          <p:nvPr userDrawn="1"/>
        </p:nvSpPr>
        <p:spPr>
          <a:xfrm>
            <a:off x="730250" y="2584451"/>
            <a:ext cx="1816100" cy="569387"/>
          </a:xfrm>
          <a:prstGeom prst="rect">
            <a:avLst/>
          </a:prstGeom>
          <a:noFill/>
        </p:spPr>
        <p:txBody>
          <a:bodyPr wrap="square" rtlCol="0">
            <a:spAutoFit/>
          </a:bodyPr>
          <a:lstStyle/>
          <a:p>
            <a:r>
              <a:rPr lang="en-AU" sz="3100" kern="1200" cap="all" spc="467" baseline="0" noProof="0" dirty="0">
                <a:solidFill>
                  <a:schemeClr val="tx1"/>
                </a:solidFill>
                <a:latin typeface="+mj-lt"/>
                <a:ea typeface="+mj-ea"/>
                <a:cs typeface="+mj-cs"/>
              </a:rPr>
              <a:t>1.</a:t>
            </a:r>
          </a:p>
        </p:txBody>
      </p:sp>
      <p:sp>
        <p:nvSpPr>
          <p:cNvPr id="20" name="Text Placeholder 4">
            <a:extLst>
              <a:ext uri="{FF2B5EF4-FFF2-40B4-BE49-F238E27FC236}">
                <a16:creationId xmlns:a16="http://schemas.microsoft.com/office/drawing/2014/main" id="{6A0BC8B6-BC25-426E-965B-989DF2E005E7}"/>
              </a:ext>
            </a:extLst>
          </p:cNvPr>
          <p:cNvSpPr>
            <a:spLocks noGrp="1"/>
          </p:cNvSpPr>
          <p:nvPr>
            <p:ph type="body" sz="quarter" idx="19"/>
          </p:nvPr>
        </p:nvSpPr>
        <p:spPr>
          <a:xfrm>
            <a:off x="730250" y="3127104"/>
            <a:ext cx="181610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5" name="Text Placeholder 4">
            <a:extLst>
              <a:ext uri="{FF2B5EF4-FFF2-40B4-BE49-F238E27FC236}">
                <a16:creationId xmlns:a16="http://schemas.microsoft.com/office/drawing/2014/main" id="{F3E6CB05-A1C5-480F-897A-7A0524407001}"/>
              </a:ext>
            </a:extLst>
          </p:cNvPr>
          <p:cNvSpPr>
            <a:spLocks noGrp="1"/>
          </p:cNvSpPr>
          <p:nvPr>
            <p:ph type="body" sz="quarter" idx="14"/>
          </p:nvPr>
        </p:nvSpPr>
        <p:spPr>
          <a:xfrm>
            <a:off x="730250" y="3793854"/>
            <a:ext cx="1846792"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Box 10">
            <a:extLst>
              <a:ext uri="{FF2B5EF4-FFF2-40B4-BE49-F238E27FC236}">
                <a16:creationId xmlns:a16="http://schemas.microsoft.com/office/drawing/2014/main" id="{7AEEF5C5-122F-4B2F-B74C-B4825B16E9C3}"/>
              </a:ext>
            </a:extLst>
          </p:cNvPr>
          <p:cNvSpPr txBox="1"/>
          <p:nvPr userDrawn="1"/>
        </p:nvSpPr>
        <p:spPr>
          <a:xfrm>
            <a:off x="2971800" y="2584451"/>
            <a:ext cx="1816100" cy="569387"/>
          </a:xfrm>
          <a:prstGeom prst="rect">
            <a:avLst/>
          </a:prstGeom>
          <a:noFill/>
        </p:spPr>
        <p:txBody>
          <a:bodyPr wrap="square" rtlCol="0">
            <a:spAutoFit/>
          </a:bodyPr>
          <a:lstStyle/>
          <a:p>
            <a:r>
              <a:rPr lang="en-AU" sz="3100" kern="1200" cap="all" spc="467" baseline="0" noProof="0">
                <a:solidFill>
                  <a:schemeClr val="tx1"/>
                </a:solidFill>
                <a:latin typeface="+mj-lt"/>
                <a:ea typeface="+mj-ea"/>
                <a:cs typeface="+mj-cs"/>
              </a:rPr>
              <a:t>2.</a:t>
            </a:r>
          </a:p>
        </p:txBody>
      </p:sp>
      <p:sp>
        <p:nvSpPr>
          <p:cNvPr id="21" name="Text Placeholder 4">
            <a:extLst>
              <a:ext uri="{FF2B5EF4-FFF2-40B4-BE49-F238E27FC236}">
                <a16:creationId xmlns:a16="http://schemas.microsoft.com/office/drawing/2014/main" id="{13B9312D-EFE2-44F7-BCEF-2267D759950C}"/>
              </a:ext>
            </a:extLst>
          </p:cNvPr>
          <p:cNvSpPr>
            <a:spLocks noGrp="1"/>
          </p:cNvSpPr>
          <p:nvPr>
            <p:ph type="body" sz="quarter" idx="20"/>
          </p:nvPr>
        </p:nvSpPr>
        <p:spPr>
          <a:xfrm>
            <a:off x="2959100" y="3127104"/>
            <a:ext cx="181610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16" name="Text Placeholder 4">
            <a:extLst>
              <a:ext uri="{FF2B5EF4-FFF2-40B4-BE49-F238E27FC236}">
                <a16:creationId xmlns:a16="http://schemas.microsoft.com/office/drawing/2014/main" id="{2C4537AF-2929-4175-9BB6-D99E7E9768EE}"/>
              </a:ext>
            </a:extLst>
          </p:cNvPr>
          <p:cNvSpPr>
            <a:spLocks noGrp="1"/>
          </p:cNvSpPr>
          <p:nvPr>
            <p:ph type="body" sz="quarter" idx="15"/>
          </p:nvPr>
        </p:nvSpPr>
        <p:spPr>
          <a:xfrm>
            <a:off x="2965450" y="3793854"/>
            <a:ext cx="1846792"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2" name="TextBox 11">
            <a:extLst>
              <a:ext uri="{FF2B5EF4-FFF2-40B4-BE49-F238E27FC236}">
                <a16:creationId xmlns:a16="http://schemas.microsoft.com/office/drawing/2014/main" id="{BB84129F-DC8F-4D7C-B92C-743353C5D3FD}"/>
              </a:ext>
            </a:extLst>
          </p:cNvPr>
          <p:cNvSpPr txBox="1"/>
          <p:nvPr userDrawn="1"/>
        </p:nvSpPr>
        <p:spPr>
          <a:xfrm>
            <a:off x="5137150" y="2584451"/>
            <a:ext cx="1816100" cy="569387"/>
          </a:xfrm>
          <a:prstGeom prst="rect">
            <a:avLst/>
          </a:prstGeom>
          <a:noFill/>
        </p:spPr>
        <p:txBody>
          <a:bodyPr wrap="square" rtlCol="0">
            <a:spAutoFit/>
          </a:bodyPr>
          <a:lstStyle/>
          <a:p>
            <a:r>
              <a:rPr lang="en-AU" sz="3100" kern="1200" cap="all" spc="467" baseline="0" noProof="0">
                <a:solidFill>
                  <a:schemeClr val="tx1"/>
                </a:solidFill>
                <a:latin typeface="+mj-lt"/>
                <a:ea typeface="+mj-ea"/>
                <a:cs typeface="+mj-cs"/>
              </a:rPr>
              <a:t>3.</a:t>
            </a:r>
          </a:p>
        </p:txBody>
      </p:sp>
      <p:sp>
        <p:nvSpPr>
          <p:cNvPr id="22" name="Text Placeholder 4">
            <a:extLst>
              <a:ext uri="{FF2B5EF4-FFF2-40B4-BE49-F238E27FC236}">
                <a16:creationId xmlns:a16="http://schemas.microsoft.com/office/drawing/2014/main" id="{7C23AAA4-B206-475B-9324-8DCE2C8BB2B6}"/>
              </a:ext>
            </a:extLst>
          </p:cNvPr>
          <p:cNvSpPr>
            <a:spLocks noGrp="1"/>
          </p:cNvSpPr>
          <p:nvPr>
            <p:ph type="body" sz="quarter" idx="21"/>
          </p:nvPr>
        </p:nvSpPr>
        <p:spPr>
          <a:xfrm>
            <a:off x="5187950" y="3127104"/>
            <a:ext cx="181610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17" name="Text Placeholder 4">
            <a:extLst>
              <a:ext uri="{FF2B5EF4-FFF2-40B4-BE49-F238E27FC236}">
                <a16:creationId xmlns:a16="http://schemas.microsoft.com/office/drawing/2014/main" id="{69BC334B-CEAC-44CF-A13D-DB83CEFFF8DF}"/>
              </a:ext>
            </a:extLst>
          </p:cNvPr>
          <p:cNvSpPr>
            <a:spLocks noGrp="1"/>
          </p:cNvSpPr>
          <p:nvPr>
            <p:ph type="body" sz="quarter" idx="16"/>
          </p:nvPr>
        </p:nvSpPr>
        <p:spPr>
          <a:xfrm>
            <a:off x="5175250" y="3793854"/>
            <a:ext cx="1846792"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3" name="TextBox 12">
            <a:extLst>
              <a:ext uri="{FF2B5EF4-FFF2-40B4-BE49-F238E27FC236}">
                <a16:creationId xmlns:a16="http://schemas.microsoft.com/office/drawing/2014/main" id="{7755AC52-46EE-4A9B-B585-B755D6BAFED5}"/>
              </a:ext>
            </a:extLst>
          </p:cNvPr>
          <p:cNvSpPr txBox="1"/>
          <p:nvPr userDrawn="1"/>
        </p:nvSpPr>
        <p:spPr>
          <a:xfrm>
            <a:off x="7410450" y="2584451"/>
            <a:ext cx="1816100" cy="569387"/>
          </a:xfrm>
          <a:prstGeom prst="rect">
            <a:avLst/>
          </a:prstGeom>
          <a:noFill/>
        </p:spPr>
        <p:txBody>
          <a:bodyPr wrap="square" rtlCol="0">
            <a:spAutoFit/>
          </a:bodyPr>
          <a:lstStyle/>
          <a:p>
            <a:r>
              <a:rPr lang="en-AU" sz="3100" kern="1200" cap="all" spc="467" baseline="0" noProof="0">
                <a:solidFill>
                  <a:schemeClr val="tx1"/>
                </a:solidFill>
                <a:latin typeface="+mj-lt"/>
                <a:ea typeface="+mj-ea"/>
                <a:cs typeface="+mj-cs"/>
              </a:rPr>
              <a:t>4.</a:t>
            </a:r>
          </a:p>
        </p:txBody>
      </p:sp>
      <p:sp>
        <p:nvSpPr>
          <p:cNvPr id="23" name="Text Placeholder 4">
            <a:extLst>
              <a:ext uri="{FF2B5EF4-FFF2-40B4-BE49-F238E27FC236}">
                <a16:creationId xmlns:a16="http://schemas.microsoft.com/office/drawing/2014/main" id="{14041350-7346-4E3C-A00D-43AED20CF7E4}"/>
              </a:ext>
            </a:extLst>
          </p:cNvPr>
          <p:cNvSpPr>
            <a:spLocks noGrp="1"/>
          </p:cNvSpPr>
          <p:nvPr>
            <p:ph type="body" sz="quarter" idx="22"/>
          </p:nvPr>
        </p:nvSpPr>
        <p:spPr>
          <a:xfrm>
            <a:off x="7410450" y="3172696"/>
            <a:ext cx="181610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18" name="Text Placeholder 4">
            <a:extLst>
              <a:ext uri="{FF2B5EF4-FFF2-40B4-BE49-F238E27FC236}">
                <a16:creationId xmlns:a16="http://schemas.microsoft.com/office/drawing/2014/main" id="{ACF3B3DB-4DDB-4AE8-A0EE-AF700C9B2803}"/>
              </a:ext>
            </a:extLst>
          </p:cNvPr>
          <p:cNvSpPr>
            <a:spLocks noGrp="1"/>
          </p:cNvSpPr>
          <p:nvPr>
            <p:ph type="body" sz="quarter" idx="17"/>
          </p:nvPr>
        </p:nvSpPr>
        <p:spPr>
          <a:xfrm>
            <a:off x="7385050" y="3793854"/>
            <a:ext cx="1846792"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5" name="TextBox 14">
            <a:extLst>
              <a:ext uri="{FF2B5EF4-FFF2-40B4-BE49-F238E27FC236}">
                <a16:creationId xmlns:a16="http://schemas.microsoft.com/office/drawing/2014/main" id="{03235E28-2C8D-44A0-850B-2E2E1709F331}"/>
              </a:ext>
            </a:extLst>
          </p:cNvPr>
          <p:cNvSpPr txBox="1"/>
          <p:nvPr userDrawn="1"/>
        </p:nvSpPr>
        <p:spPr>
          <a:xfrm>
            <a:off x="9652000" y="2584451"/>
            <a:ext cx="1816100" cy="569387"/>
          </a:xfrm>
          <a:prstGeom prst="rect">
            <a:avLst/>
          </a:prstGeom>
          <a:noFill/>
        </p:spPr>
        <p:txBody>
          <a:bodyPr wrap="square" rtlCol="0">
            <a:spAutoFit/>
          </a:bodyPr>
          <a:lstStyle/>
          <a:p>
            <a:r>
              <a:rPr lang="en-AU" sz="3100" kern="1200" cap="all" spc="467" baseline="0" noProof="0">
                <a:solidFill>
                  <a:schemeClr val="tx1"/>
                </a:solidFill>
                <a:latin typeface="+mj-lt"/>
                <a:ea typeface="+mj-ea"/>
                <a:cs typeface="+mj-cs"/>
              </a:rPr>
              <a:t>5.</a:t>
            </a:r>
          </a:p>
        </p:txBody>
      </p:sp>
      <p:sp>
        <p:nvSpPr>
          <p:cNvPr id="24" name="Text Placeholder 4">
            <a:extLst>
              <a:ext uri="{FF2B5EF4-FFF2-40B4-BE49-F238E27FC236}">
                <a16:creationId xmlns:a16="http://schemas.microsoft.com/office/drawing/2014/main" id="{A3D9A2C5-065F-411D-A4FC-71A33702F37A}"/>
              </a:ext>
            </a:extLst>
          </p:cNvPr>
          <p:cNvSpPr>
            <a:spLocks noGrp="1"/>
          </p:cNvSpPr>
          <p:nvPr>
            <p:ph type="body" sz="quarter" idx="23"/>
          </p:nvPr>
        </p:nvSpPr>
        <p:spPr>
          <a:xfrm>
            <a:off x="9639300" y="3127104"/>
            <a:ext cx="181610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19" name="Text Placeholder 4">
            <a:extLst>
              <a:ext uri="{FF2B5EF4-FFF2-40B4-BE49-F238E27FC236}">
                <a16:creationId xmlns:a16="http://schemas.microsoft.com/office/drawing/2014/main" id="{6DDBAA2B-3FC3-4532-B464-E7CE4A8AEB6F}"/>
              </a:ext>
            </a:extLst>
          </p:cNvPr>
          <p:cNvSpPr>
            <a:spLocks noGrp="1"/>
          </p:cNvSpPr>
          <p:nvPr>
            <p:ph type="body" sz="quarter" idx="18"/>
          </p:nvPr>
        </p:nvSpPr>
        <p:spPr>
          <a:xfrm>
            <a:off x="9639300" y="3793854"/>
            <a:ext cx="1846792"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39827741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dex Wave - 4">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C7A4CBB6-451E-4A63-BA97-D0564F3CD0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63179"/>
            <a:ext cx="12192000" cy="2603500"/>
          </a:xfrm>
          <a:prstGeom prst="rect">
            <a:avLst/>
          </a:prstGeom>
        </p:spPr>
      </p:pic>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49"/>
            <a:ext cx="5365750" cy="1333500"/>
          </a:xfrm>
        </p:spPr>
        <p:txBody>
          <a:bodyPr/>
          <a:lstStyle>
            <a:lvl1pPr>
              <a:defRPr/>
            </a:lvl1pPr>
          </a:lstStyle>
          <a:p>
            <a:r>
              <a:rPr lang="en-AU" noProof="0"/>
              <a:t>Slide Heading</a:t>
            </a:r>
          </a:p>
        </p:txBody>
      </p:sp>
      <p:sp>
        <p:nvSpPr>
          <p:cNvPr id="6" name="TextBox 5">
            <a:extLst>
              <a:ext uri="{FF2B5EF4-FFF2-40B4-BE49-F238E27FC236}">
                <a16:creationId xmlns:a16="http://schemas.microsoft.com/office/drawing/2014/main" id="{968DEB74-91F2-4FD4-ACC6-87F2127F6619}"/>
              </a:ext>
            </a:extLst>
          </p:cNvPr>
          <p:cNvSpPr txBox="1"/>
          <p:nvPr userDrawn="1"/>
        </p:nvSpPr>
        <p:spPr>
          <a:xfrm>
            <a:off x="730250" y="2584451"/>
            <a:ext cx="2533650" cy="569387"/>
          </a:xfrm>
          <a:prstGeom prst="rect">
            <a:avLst/>
          </a:prstGeom>
          <a:noFill/>
        </p:spPr>
        <p:txBody>
          <a:bodyPr wrap="square" rtlCol="0">
            <a:spAutoFit/>
          </a:bodyPr>
          <a:lstStyle/>
          <a:p>
            <a:r>
              <a:rPr lang="en-AU" sz="3100" kern="1200" cap="all" spc="467" baseline="0" noProof="0" dirty="0">
                <a:solidFill>
                  <a:schemeClr val="tx1"/>
                </a:solidFill>
                <a:latin typeface="+mj-lt"/>
                <a:ea typeface="+mj-ea"/>
                <a:cs typeface="+mj-cs"/>
              </a:rPr>
              <a:t>1.</a:t>
            </a:r>
          </a:p>
        </p:txBody>
      </p:sp>
      <p:sp>
        <p:nvSpPr>
          <p:cNvPr id="20" name="Text Placeholder 4">
            <a:extLst>
              <a:ext uri="{FF2B5EF4-FFF2-40B4-BE49-F238E27FC236}">
                <a16:creationId xmlns:a16="http://schemas.microsoft.com/office/drawing/2014/main" id="{6A0BC8B6-BC25-426E-965B-989DF2E005E7}"/>
              </a:ext>
            </a:extLst>
          </p:cNvPr>
          <p:cNvSpPr>
            <a:spLocks noGrp="1"/>
          </p:cNvSpPr>
          <p:nvPr>
            <p:ph type="body" sz="quarter" idx="19"/>
          </p:nvPr>
        </p:nvSpPr>
        <p:spPr>
          <a:xfrm>
            <a:off x="730250" y="3127104"/>
            <a:ext cx="253365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5" name="Text Placeholder 4">
            <a:extLst>
              <a:ext uri="{FF2B5EF4-FFF2-40B4-BE49-F238E27FC236}">
                <a16:creationId xmlns:a16="http://schemas.microsoft.com/office/drawing/2014/main" id="{F3E6CB05-A1C5-480F-897A-7A0524407001}"/>
              </a:ext>
            </a:extLst>
          </p:cNvPr>
          <p:cNvSpPr>
            <a:spLocks noGrp="1"/>
          </p:cNvSpPr>
          <p:nvPr>
            <p:ph type="body" sz="quarter" idx="14"/>
          </p:nvPr>
        </p:nvSpPr>
        <p:spPr>
          <a:xfrm>
            <a:off x="730250" y="3793854"/>
            <a:ext cx="2533650"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Box 10">
            <a:extLst>
              <a:ext uri="{FF2B5EF4-FFF2-40B4-BE49-F238E27FC236}">
                <a16:creationId xmlns:a16="http://schemas.microsoft.com/office/drawing/2014/main" id="{7AEEF5C5-122F-4B2F-B74C-B4825B16E9C3}"/>
              </a:ext>
            </a:extLst>
          </p:cNvPr>
          <p:cNvSpPr txBox="1"/>
          <p:nvPr userDrawn="1"/>
        </p:nvSpPr>
        <p:spPr>
          <a:xfrm>
            <a:off x="3460750" y="2584451"/>
            <a:ext cx="2533650" cy="569387"/>
          </a:xfrm>
          <a:prstGeom prst="rect">
            <a:avLst/>
          </a:prstGeom>
          <a:noFill/>
        </p:spPr>
        <p:txBody>
          <a:bodyPr wrap="square" rtlCol="0">
            <a:spAutoFit/>
          </a:bodyPr>
          <a:lstStyle/>
          <a:p>
            <a:r>
              <a:rPr lang="en-AU" sz="3100" kern="1200" cap="all" spc="467" baseline="0" noProof="0" dirty="0">
                <a:solidFill>
                  <a:schemeClr val="tx1"/>
                </a:solidFill>
                <a:latin typeface="+mj-lt"/>
                <a:ea typeface="+mj-ea"/>
                <a:cs typeface="+mj-cs"/>
              </a:rPr>
              <a:t>2.</a:t>
            </a:r>
          </a:p>
        </p:txBody>
      </p:sp>
      <p:sp>
        <p:nvSpPr>
          <p:cNvPr id="21" name="Text Placeholder 4">
            <a:extLst>
              <a:ext uri="{FF2B5EF4-FFF2-40B4-BE49-F238E27FC236}">
                <a16:creationId xmlns:a16="http://schemas.microsoft.com/office/drawing/2014/main" id="{13B9312D-EFE2-44F7-BCEF-2267D759950C}"/>
              </a:ext>
            </a:extLst>
          </p:cNvPr>
          <p:cNvSpPr>
            <a:spLocks noGrp="1"/>
          </p:cNvSpPr>
          <p:nvPr>
            <p:ph type="body" sz="quarter" idx="20"/>
          </p:nvPr>
        </p:nvSpPr>
        <p:spPr>
          <a:xfrm>
            <a:off x="3460750" y="3127104"/>
            <a:ext cx="253365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16" name="Text Placeholder 4">
            <a:extLst>
              <a:ext uri="{FF2B5EF4-FFF2-40B4-BE49-F238E27FC236}">
                <a16:creationId xmlns:a16="http://schemas.microsoft.com/office/drawing/2014/main" id="{2C4537AF-2929-4175-9BB6-D99E7E9768EE}"/>
              </a:ext>
            </a:extLst>
          </p:cNvPr>
          <p:cNvSpPr>
            <a:spLocks noGrp="1"/>
          </p:cNvSpPr>
          <p:nvPr>
            <p:ph type="body" sz="quarter" idx="15"/>
          </p:nvPr>
        </p:nvSpPr>
        <p:spPr>
          <a:xfrm>
            <a:off x="3460750" y="3793854"/>
            <a:ext cx="2533650"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2" name="TextBox 11">
            <a:extLst>
              <a:ext uri="{FF2B5EF4-FFF2-40B4-BE49-F238E27FC236}">
                <a16:creationId xmlns:a16="http://schemas.microsoft.com/office/drawing/2014/main" id="{BB84129F-DC8F-4D7C-B92C-743353C5D3FD}"/>
              </a:ext>
            </a:extLst>
          </p:cNvPr>
          <p:cNvSpPr txBox="1"/>
          <p:nvPr userDrawn="1"/>
        </p:nvSpPr>
        <p:spPr>
          <a:xfrm>
            <a:off x="6184900" y="2584451"/>
            <a:ext cx="2533650" cy="569387"/>
          </a:xfrm>
          <a:prstGeom prst="rect">
            <a:avLst/>
          </a:prstGeom>
          <a:noFill/>
        </p:spPr>
        <p:txBody>
          <a:bodyPr wrap="square" rtlCol="0">
            <a:spAutoFit/>
          </a:bodyPr>
          <a:lstStyle/>
          <a:p>
            <a:r>
              <a:rPr lang="en-AU" sz="3100" kern="1200" cap="all" spc="467" baseline="0" noProof="0" dirty="0">
                <a:solidFill>
                  <a:schemeClr val="tx1"/>
                </a:solidFill>
                <a:latin typeface="+mj-lt"/>
                <a:ea typeface="+mj-ea"/>
                <a:cs typeface="+mj-cs"/>
              </a:rPr>
              <a:t>3.</a:t>
            </a:r>
          </a:p>
        </p:txBody>
      </p:sp>
      <p:sp>
        <p:nvSpPr>
          <p:cNvPr id="22" name="Text Placeholder 4">
            <a:extLst>
              <a:ext uri="{FF2B5EF4-FFF2-40B4-BE49-F238E27FC236}">
                <a16:creationId xmlns:a16="http://schemas.microsoft.com/office/drawing/2014/main" id="{7C23AAA4-B206-475B-9324-8DCE2C8BB2B6}"/>
              </a:ext>
            </a:extLst>
          </p:cNvPr>
          <p:cNvSpPr>
            <a:spLocks noGrp="1"/>
          </p:cNvSpPr>
          <p:nvPr>
            <p:ph type="body" sz="quarter" idx="21"/>
          </p:nvPr>
        </p:nvSpPr>
        <p:spPr>
          <a:xfrm>
            <a:off x="6184900" y="3127104"/>
            <a:ext cx="253365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17" name="Text Placeholder 4">
            <a:extLst>
              <a:ext uri="{FF2B5EF4-FFF2-40B4-BE49-F238E27FC236}">
                <a16:creationId xmlns:a16="http://schemas.microsoft.com/office/drawing/2014/main" id="{69BC334B-CEAC-44CF-A13D-DB83CEFFF8DF}"/>
              </a:ext>
            </a:extLst>
          </p:cNvPr>
          <p:cNvSpPr>
            <a:spLocks noGrp="1"/>
          </p:cNvSpPr>
          <p:nvPr>
            <p:ph type="body" sz="quarter" idx="16"/>
          </p:nvPr>
        </p:nvSpPr>
        <p:spPr>
          <a:xfrm>
            <a:off x="6184900" y="3793854"/>
            <a:ext cx="2533650"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3" name="TextBox 12">
            <a:extLst>
              <a:ext uri="{FF2B5EF4-FFF2-40B4-BE49-F238E27FC236}">
                <a16:creationId xmlns:a16="http://schemas.microsoft.com/office/drawing/2014/main" id="{7755AC52-46EE-4A9B-B585-B755D6BAFED5}"/>
              </a:ext>
            </a:extLst>
          </p:cNvPr>
          <p:cNvSpPr txBox="1"/>
          <p:nvPr userDrawn="1"/>
        </p:nvSpPr>
        <p:spPr>
          <a:xfrm>
            <a:off x="8909051" y="2584451"/>
            <a:ext cx="2533650" cy="569387"/>
          </a:xfrm>
          <a:prstGeom prst="rect">
            <a:avLst/>
          </a:prstGeom>
          <a:noFill/>
        </p:spPr>
        <p:txBody>
          <a:bodyPr wrap="square" rtlCol="0">
            <a:spAutoFit/>
          </a:bodyPr>
          <a:lstStyle/>
          <a:p>
            <a:r>
              <a:rPr lang="en-AU" sz="3100" kern="1200" cap="all" spc="467" baseline="0" noProof="0" dirty="0">
                <a:solidFill>
                  <a:schemeClr val="tx1"/>
                </a:solidFill>
                <a:latin typeface="+mj-lt"/>
                <a:ea typeface="+mj-ea"/>
                <a:cs typeface="+mj-cs"/>
              </a:rPr>
              <a:t>4.</a:t>
            </a:r>
          </a:p>
        </p:txBody>
      </p:sp>
      <p:sp>
        <p:nvSpPr>
          <p:cNvPr id="23" name="Text Placeholder 4">
            <a:extLst>
              <a:ext uri="{FF2B5EF4-FFF2-40B4-BE49-F238E27FC236}">
                <a16:creationId xmlns:a16="http://schemas.microsoft.com/office/drawing/2014/main" id="{14041350-7346-4E3C-A00D-43AED20CF7E4}"/>
              </a:ext>
            </a:extLst>
          </p:cNvPr>
          <p:cNvSpPr>
            <a:spLocks noGrp="1"/>
          </p:cNvSpPr>
          <p:nvPr>
            <p:ph type="body" sz="quarter" idx="22"/>
          </p:nvPr>
        </p:nvSpPr>
        <p:spPr>
          <a:xfrm>
            <a:off x="8909051" y="3172696"/>
            <a:ext cx="253365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18" name="Text Placeholder 4">
            <a:extLst>
              <a:ext uri="{FF2B5EF4-FFF2-40B4-BE49-F238E27FC236}">
                <a16:creationId xmlns:a16="http://schemas.microsoft.com/office/drawing/2014/main" id="{ACF3B3DB-4DDB-4AE8-A0EE-AF700C9B2803}"/>
              </a:ext>
            </a:extLst>
          </p:cNvPr>
          <p:cNvSpPr>
            <a:spLocks noGrp="1"/>
          </p:cNvSpPr>
          <p:nvPr>
            <p:ph type="body" sz="quarter" idx="17"/>
          </p:nvPr>
        </p:nvSpPr>
        <p:spPr>
          <a:xfrm>
            <a:off x="8909051" y="3793854"/>
            <a:ext cx="2533650"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894758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dex Wave - 3">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C7A4CBB6-451E-4A63-BA97-D0564F3CD0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63179"/>
            <a:ext cx="12192000" cy="2603500"/>
          </a:xfrm>
          <a:prstGeom prst="rect">
            <a:avLst/>
          </a:prstGeom>
        </p:spPr>
      </p:pic>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49"/>
            <a:ext cx="5365750" cy="1333500"/>
          </a:xfrm>
        </p:spPr>
        <p:txBody>
          <a:bodyPr/>
          <a:lstStyle>
            <a:lvl1pPr>
              <a:defRPr/>
            </a:lvl1pPr>
          </a:lstStyle>
          <a:p>
            <a:r>
              <a:rPr lang="en-AU" noProof="0"/>
              <a:t>Slide Heading</a:t>
            </a:r>
          </a:p>
        </p:txBody>
      </p:sp>
      <p:sp>
        <p:nvSpPr>
          <p:cNvPr id="6" name="TextBox 5">
            <a:extLst>
              <a:ext uri="{FF2B5EF4-FFF2-40B4-BE49-F238E27FC236}">
                <a16:creationId xmlns:a16="http://schemas.microsoft.com/office/drawing/2014/main" id="{968DEB74-91F2-4FD4-ACC6-87F2127F6619}"/>
              </a:ext>
            </a:extLst>
          </p:cNvPr>
          <p:cNvSpPr txBox="1"/>
          <p:nvPr userDrawn="1"/>
        </p:nvSpPr>
        <p:spPr>
          <a:xfrm>
            <a:off x="730250" y="2584451"/>
            <a:ext cx="3448050" cy="569387"/>
          </a:xfrm>
          <a:prstGeom prst="rect">
            <a:avLst/>
          </a:prstGeom>
          <a:noFill/>
        </p:spPr>
        <p:txBody>
          <a:bodyPr wrap="square" rtlCol="0">
            <a:spAutoFit/>
          </a:bodyPr>
          <a:lstStyle/>
          <a:p>
            <a:r>
              <a:rPr lang="en-AU" sz="3100" kern="1200" cap="all" spc="467" baseline="0" noProof="0">
                <a:solidFill>
                  <a:schemeClr val="tx1"/>
                </a:solidFill>
                <a:latin typeface="+mj-lt"/>
                <a:ea typeface="+mj-ea"/>
                <a:cs typeface="+mj-cs"/>
              </a:rPr>
              <a:t>1.</a:t>
            </a:r>
          </a:p>
        </p:txBody>
      </p:sp>
      <p:sp>
        <p:nvSpPr>
          <p:cNvPr id="20" name="Text Placeholder 4">
            <a:extLst>
              <a:ext uri="{FF2B5EF4-FFF2-40B4-BE49-F238E27FC236}">
                <a16:creationId xmlns:a16="http://schemas.microsoft.com/office/drawing/2014/main" id="{6A0BC8B6-BC25-426E-965B-989DF2E005E7}"/>
              </a:ext>
            </a:extLst>
          </p:cNvPr>
          <p:cNvSpPr>
            <a:spLocks noGrp="1"/>
          </p:cNvSpPr>
          <p:nvPr>
            <p:ph type="body" sz="quarter" idx="19"/>
          </p:nvPr>
        </p:nvSpPr>
        <p:spPr>
          <a:xfrm>
            <a:off x="730250" y="3127104"/>
            <a:ext cx="344805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5" name="Text Placeholder 4">
            <a:extLst>
              <a:ext uri="{FF2B5EF4-FFF2-40B4-BE49-F238E27FC236}">
                <a16:creationId xmlns:a16="http://schemas.microsoft.com/office/drawing/2014/main" id="{F3E6CB05-A1C5-480F-897A-7A0524407001}"/>
              </a:ext>
            </a:extLst>
          </p:cNvPr>
          <p:cNvSpPr>
            <a:spLocks noGrp="1"/>
          </p:cNvSpPr>
          <p:nvPr>
            <p:ph type="body" sz="quarter" idx="14"/>
          </p:nvPr>
        </p:nvSpPr>
        <p:spPr>
          <a:xfrm>
            <a:off x="730250" y="3793854"/>
            <a:ext cx="3448050"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1" name="TextBox 10">
            <a:extLst>
              <a:ext uri="{FF2B5EF4-FFF2-40B4-BE49-F238E27FC236}">
                <a16:creationId xmlns:a16="http://schemas.microsoft.com/office/drawing/2014/main" id="{7AEEF5C5-122F-4B2F-B74C-B4825B16E9C3}"/>
              </a:ext>
            </a:extLst>
          </p:cNvPr>
          <p:cNvSpPr txBox="1"/>
          <p:nvPr userDrawn="1"/>
        </p:nvSpPr>
        <p:spPr>
          <a:xfrm>
            <a:off x="4375150" y="2584451"/>
            <a:ext cx="3448050" cy="569387"/>
          </a:xfrm>
          <a:prstGeom prst="rect">
            <a:avLst/>
          </a:prstGeom>
          <a:noFill/>
        </p:spPr>
        <p:txBody>
          <a:bodyPr wrap="square" rtlCol="0">
            <a:spAutoFit/>
          </a:bodyPr>
          <a:lstStyle/>
          <a:p>
            <a:r>
              <a:rPr lang="en-AU" sz="3100" kern="1200" cap="all" spc="467" baseline="0" noProof="0" dirty="0">
                <a:solidFill>
                  <a:schemeClr val="tx1"/>
                </a:solidFill>
                <a:latin typeface="+mj-lt"/>
                <a:ea typeface="+mj-ea"/>
                <a:cs typeface="+mj-cs"/>
              </a:rPr>
              <a:t>2.</a:t>
            </a:r>
          </a:p>
        </p:txBody>
      </p:sp>
      <p:sp>
        <p:nvSpPr>
          <p:cNvPr id="21" name="Text Placeholder 4">
            <a:extLst>
              <a:ext uri="{FF2B5EF4-FFF2-40B4-BE49-F238E27FC236}">
                <a16:creationId xmlns:a16="http://schemas.microsoft.com/office/drawing/2014/main" id="{13B9312D-EFE2-44F7-BCEF-2267D759950C}"/>
              </a:ext>
            </a:extLst>
          </p:cNvPr>
          <p:cNvSpPr>
            <a:spLocks noGrp="1"/>
          </p:cNvSpPr>
          <p:nvPr>
            <p:ph type="body" sz="quarter" idx="20"/>
          </p:nvPr>
        </p:nvSpPr>
        <p:spPr>
          <a:xfrm>
            <a:off x="4375150" y="3127104"/>
            <a:ext cx="344805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16" name="Text Placeholder 4">
            <a:extLst>
              <a:ext uri="{FF2B5EF4-FFF2-40B4-BE49-F238E27FC236}">
                <a16:creationId xmlns:a16="http://schemas.microsoft.com/office/drawing/2014/main" id="{2C4537AF-2929-4175-9BB6-D99E7E9768EE}"/>
              </a:ext>
            </a:extLst>
          </p:cNvPr>
          <p:cNvSpPr>
            <a:spLocks noGrp="1"/>
          </p:cNvSpPr>
          <p:nvPr>
            <p:ph type="body" sz="quarter" idx="15"/>
          </p:nvPr>
        </p:nvSpPr>
        <p:spPr>
          <a:xfrm>
            <a:off x="4375150" y="3793854"/>
            <a:ext cx="3448050"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2" name="TextBox 11">
            <a:extLst>
              <a:ext uri="{FF2B5EF4-FFF2-40B4-BE49-F238E27FC236}">
                <a16:creationId xmlns:a16="http://schemas.microsoft.com/office/drawing/2014/main" id="{BB84129F-DC8F-4D7C-B92C-743353C5D3FD}"/>
              </a:ext>
            </a:extLst>
          </p:cNvPr>
          <p:cNvSpPr txBox="1"/>
          <p:nvPr userDrawn="1"/>
        </p:nvSpPr>
        <p:spPr>
          <a:xfrm>
            <a:off x="8020050" y="2584451"/>
            <a:ext cx="3448050" cy="569387"/>
          </a:xfrm>
          <a:prstGeom prst="rect">
            <a:avLst/>
          </a:prstGeom>
          <a:noFill/>
        </p:spPr>
        <p:txBody>
          <a:bodyPr wrap="square" rtlCol="0">
            <a:spAutoFit/>
          </a:bodyPr>
          <a:lstStyle/>
          <a:p>
            <a:r>
              <a:rPr lang="en-AU" sz="3100" kern="1200" cap="all" spc="467" baseline="0" noProof="0" dirty="0">
                <a:solidFill>
                  <a:schemeClr val="tx1"/>
                </a:solidFill>
                <a:latin typeface="+mj-lt"/>
                <a:ea typeface="+mj-ea"/>
                <a:cs typeface="+mj-cs"/>
              </a:rPr>
              <a:t>3.</a:t>
            </a:r>
          </a:p>
        </p:txBody>
      </p:sp>
      <p:sp>
        <p:nvSpPr>
          <p:cNvPr id="22" name="Text Placeholder 4">
            <a:extLst>
              <a:ext uri="{FF2B5EF4-FFF2-40B4-BE49-F238E27FC236}">
                <a16:creationId xmlns:a16="http://schemas.microsoft.com/office/drawing/2014/main" id="{7C23AAA4-B206-475B-9324-8DCE2C8BB2B6}"/>
              </a:ext>
            </a:extLst>
          </p:cNvPr>
          <p:cNvSpPr>
            <a:spLocks noGrp="1"/>
          </p:cNvSpPr>
          <p:nvPr>
            <p:ph type="body" sz="quarter" idx="21"/>
          </p:nvPr>
        </p:nvSpPr>
        <p:spPr>
          <a:xfrm>
            <a:off x="8020050" y="3127104"/>
            <a:ext cx="3448050" cy="666750"/>
          </a:xfrm>
        </p:spPr>
        <p:txBody>
          <a:bodyPr/>
          <a:lstStyle>
            <a:lvl1pPr marL="0" indent="0">
              <a:lnSpc>
                <a:spcPts val="1500"/>
              </a:lnSpc>
              <a:buNone/>
              <a:defRPr cap="all" spc="247" baseline="0">
                <a:solidFill>
                  <a:srgbClr val="006DB7"/>
                </a:solidFill>
                <a:latin typeface="+mj-lt"/>
              </a:defRPr>
            </a:lvl1pPr>
          </a:lstStyle>
          <a:p>
            <a:pPr lvl="0"/>
            <a:r>
              <a:rPr lang="en-US" noProof="0"/>
              <a:t>Click to edit Master text styles</a:t>
            </a:r>
          </a:p>
        </p:txBody>
      </p:sp>
      <p:sp>
        <p:nvSpPr>
          <p:cNvPr id="17" name="Text Placeholder 4">
            <a:extLst>
              <a:ext uri="{FF2B5EF4-FFF2-40B4-BE49-F238E27FC236}">
                <a16:creationId xmlns:a16="http://schemas.microsoft.com/office/drawing/2014/main" id="{69BC334B-CEAC-44CF-A13D-DB83CEFFF8DF}"/>
              </a:ext>
            </a:extLst>
          </p:cNvPr>
          <p:cNvSpPr>
            <a:spLocks noGrp="1"/>
          </p:cNvSpPr>
          <p:nvPr>
            <p:ph type="body" sz="quarter" idx="16"/>
          </p:nvPr>
        </p:nvSpPr>
        <p:spPr>
          <a:xfrm>
            <a:off x="8020050" y="3793854"/>
            <a:ext cx="3448050" cy="636059"/>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2171711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dex with Picture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49"/>
            <a:ext cx="10731500" cy="711200"/>
          </a:xfrm>
        </p:spPr>
        <p:txBody>
          <a:bodyPr/>
          <a:lstStyle>
            <a:lvl1pPr>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51" y="1866900"/>
            <a:ext cx="3448050" cy="2578100"/>
          </a:xfrm>
        </p:spPr>
        <p:txBody>
          <a:bodyPr>
            <a:normAutofit/>
          </a:bodyPr>
          <a:lstStyle>
            <a:lvl1pPr marL="361968" indent="-361968" algn="l">
              <a:lnSpc>
                <a:spcPts val="2900"/>
              </a:lnSpc>
              <a:spcBef>
                <a:spcPts val="0"/>
              </a:spcBef>
              <a:buFont typeface="+mj-lt"/>
              <a:buAutoNum type="arabicPeriod"/>
              <a:defRPr sz="2100" cap="all" spc="260">
                <a:solidFill>
                  <a:schemeClr val="tx2"/>
                </a:solidFill>
                <a:latin typeface="+mj-lt"/>
              </a:defRPr>
            </a:lvl1pPr>
            <a:lvl2pPr marL="714411" indent="-352443" algn="l">
              <a:lnSpc>
                <a:spcPts val="2900"/>
              </a:lnSpc>
              <a:spcBef>
                <a:spcPts val="0"/>
              </a:spcBef>
              <a:buFont typeface="+mj-lt"/>
              <a:buAutoNum type="alphaLcPeriod"/>
              <a:defRPr sz="2100" cap="all" spc="260">
                <a:solidFill>
                  <a:schemeClr val="tx1"/>
                </a:solidFill>
                <a:latin typeface="+mj-lt"/>
              </a:defRPr>
            </a:lvl2pPr>
          </a:lstStyle>
          <a:p>
            <a:pPr lvl="0"/>
            <a:r>
              <a:rPr lang="en-AU" noProof="0"/>
              <a:t>Click to edit Master text styleS</a:t>
            </a:r>
          </a:p>
        </p:txBody>
      </p:sp>
      <p:sp>
        <p:nvSpPr>
          <p:cNvPr id="16" name="Picture Placeholder 15">
            <a:extLst>
              <a:ext uri="{FF2B5EF4-FFF2-40B4-BE49-F238E27FC236}">
                <a16:creationId xmlns:a16="http://schemas.microsoft.com/office/drawing/2014/main" id="{B052EDFE-C799-4F4D-B451-9BCD401DDF0E}"/>
              </a:ext>
            </a:extLst>
          </p:cNvPr>
          <p:cNvSpPr>
            <a:spLocks noGrp="1"/>
          </p:cNvSpPr>
          <p:nvPr>
            <p:ph type="pic" sz="quarter" idx="17"/>
          </p:nvPr>
        </p:nvSpPr>
        <p:spPr>
          <a:xfrm>
            <a:off x="8007350" y="3962400"/>
            <a:ext cx="5461000" cy="3797300"/>
          </a:xfrm>
        </p:spPr>
        <p:txBody>
          <a:bodyPr/>
          <a:lstStyle/>
          <a:p>
            <a:r>
              <a:rPr lang="en-US" noProof="0"/>
              <a:t>Click icon to add picture</a:t>
            </a:r>
            <a:endParaRPr lang="en-AU" noProof="0"/>
          </a:p>
        </p:txBody>
      </p:sp>
      <p:pic>
        <p:nvPicPr>
          <p:cNvPr id="8" name="Picture 7">
            <a:extLst>
              <a:ext uri="{FF2B5EF4-FFF2-40B4-BE49-F238E27FC236}">
                <a16:creationId xmlns:a16="http://schemas.microsoft.com/office/drawing/2014/main" id="{FE3D6E37-F378-461B-8C9F-14940CE1238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35" t="31941" r="10122" b="31856"/>
          <a:stretch/>
        </p:blipFill>
        <p:spPr>
          <a:xfrm>
            <a:off x="10102850" y="6267450"/>
            <a:ext cx="1733550" cy="250829"/>
          </a:xfrm>
          <a:prstGeom prst="rect">
            <a:avLst/>
          </a:prstGeom>
          <a:noFill/>
        </p:spPr>
      </p:pic>
      <p:sp>
        <p:nvSpPr>
          <p:cNvPr id="9" name="Picture Placeholder 8">
            <a:extLst>
              <a:ext uri="{FF2B5EF4-FFF2-40B4-BE49-F238E27FC236}">
                <a16:creationId xmlns:a16="http://schemas.microsoft.com/office/drawing/2014/main" id="{91EBFD01-FDE7-4416-811C-7423B69A7999}"/>
              </a:ext>
            </a:extLst>
          </p:cNvPr>
          <p:cNvSpPr>
            <a:spLocks noGrp="1"/>
          </p:cNvSpPr>
          <p:nvPr>
            <p:ph type="pic" sz="quarter" idx="14"/>
          </p:nvPr>
        </p:nvSpPr>
        <p:spPr>
          <a:xfrm>
            <a:off x="6184900" y="0"/>
            <a:ext cx="3454400" cy="3797300"/>
          </a:xfrm>
        </p:spPr>
        <p:txBody>
          <a:bodyPr/>
          <a:lstStyle/>
          <a:p>
            <a:r>
              <a:rPr lang="en-US" noProof="0"/>
              <a:t>Click icon to add picture</a:t>
            </a:r>
            <a:endParaRPr lang="en-AU" noProof="0"/>
          </a:p>
        </p:txBody>
      </p:sp>
      <p:sp>
        <p:nvSpPr>
          <p:cNvPr id="11" name="Picture Placeholder 10">
            <a:extLst>
              <a:ext uri="{FF2B5EF4-FFF2-40B4-BE49-F238E27FC236}">
                <a16:creationId xmlns:a16="http://schemas.microsoft.com/office/drawing/2014/main" id="{D4901F06-A6B0-457C-80C4-5FBF3F264B0E}"/>
              </a:ext>
            </a:extLst>
          </p:cNvPr>
          <p:cNvSpPr>
            <a:spLocks noGrp="1"/>
          </p:cNvSpPr>
          <p:nvPr>
            <p:ph type="pic" sz="quarter" idx="15"/>
          </p:nvPr>
        </p:nvSpPr>
        <p:spPr>
          <a:xfrm>
            <a:off x="9829800" y="-1733550"/>
            <a:ext cx="3454400" cy="4311650"/>
          </a:xfrm>
        </p:spPr>
        <p:txBody>
          <a:bodyPr/>
          <a:lstStyle/>
          <a:p>
            <a:r>
              <a:rPr lang="en-US" noProof="0"/>
              <a:t>Click icon to add picture</a:t>
            </a:r>
            <a:endParaRPr lang="en-AU" noProof="0"/>
          </a:p>
        </p:txBody>
      </p:sp>
      <p:sp>
        <p:nvSpPr>
          <p:cNvPr id="13" name="Picture Placeholder 12">
            <a:extLst>
              <a:ext uri="{FF2B5EF4-FFF2-40B4-BE49-F238E27FC236}">
                <a16:creationId xmlns:a16="http://schemas.microsoft.com/office/drawing/2014/main" id="{E3416153-1B0F-4E2A-8CE7-D89E5908C52A}"/>
              </a:ext>
            </a:extLst>
          </p:cNvPr>
          <p:cNvSpPr>
            <a:spLocks noGrp="1"/>
          </p:cNvSpPr>
          <p:nvPr>
            <p:ph type="pic" sz="quarter" idx="16"/>
          </p:nvPr>
        </p:nvSpPr>
        <p:spPr>
          <a:xfrm>
            <a:off x="9829800" y="2743200"/>
            <a:ext cx="1631950" cy="1054100"/>
          </a:xfrm>
        </p:spPr>
        <p:txBody>
          <a:bodyPr/>
          <a:lstStyle/>
          <a:p>
            <a:r>
              <a:rPr lang="en-US" noProof="0"/>
              <a:t>Click icon to add picture</a:t>
            </a:r>
            <a:endParaRPr lang="en-AU" noProof="0"/>
          </a:p>
        </p:txBody>
      </p:sp>
      <p:sp>
        <p:nvSpPr>
          <p:cNvPr id="18" name="Picture Placeholder 17">
            <a:extLst>
              <a:ext uri="{FF2B5EF4-FFF2-40B4-BE49-F238E27FC236}">
                <a16:creationId xmlns:a16="http://schemas.microsoft.com/office/drawing/2014/main" id="{D4D0C818-2ECA-443C-AB81-7EB6C06A76F9}"/>
              </a:ext>
            </a:extLst>
          </p:cNvPr>
          <p:cNvSpPr>
            <a:spLocks noGrp="1"/>
          </p:cNvSpPr>
          <p:nvPr>
            <p:ph type="pic" sz="quarter" idx="18"/>
          </p:nvPr>
        </p:nvSpPr>
        <p:spPr>
          <a:xfrm>
            <a:off x="4095750" y="5219700"/>
            <a:ext cx="3721100" cy="2514600"/>
          </a:xfrm>
        </p:spPr>
        <p:txBody>
          <a:bodyPr/>
          <a:lstStyle/>
          <a:p>
            <a:r>
              <a:rPr lang="en-US" noProof="0"/>
              <a:t>Click icon to add picture</a:t>
            </a:r>
            <a:endParaRPr lang="en-AU" noProof="0"/>
          </a:p>
        </p:txBody>
      </p:sp>
      <p:sp>
        <p:nvSpPr>
          <p:cNvPr id="19" name="Rectangle 18">
            <a:extLst>
              <a:ext uri="{FF2B5EF4-FFF2-40B4-BE49-F238E27FC236}">
                <a16:creationId xmlns:a16="http://schemas.microsoft.com/office/drawing/2014/main" id="{6B4BE5E2-6632-45A4-8613-DEC95DB0B4B3}"/>
              </a:ext>
              <a:ext uri="{C183D7F6-B498-43B3-948B-1728B52AA6E4}">
                <adec:decorative xmlns:adec="http://schemas.microsoft.com/office/drawing/2017/decorative" val="1"/>
              </a:ext>
            </a:extLst>
          </p:cNvPr>
          <p:cNvSpPr/>
          <p:nvPr userDrawn="1"/>
        </p:nvSpPr>
        <p:spPr>
          <a:xfrm>
            <a:off x="11652250" y="2743200"/>
            <a:ext cx="539750" cy="1054100"/>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pic>
        <p:nvPicPr>
          <p:cNvPr id="12" name="Picture 11" descr="Rapid Circle Logo.">
            <a:extLst>
              <a:ext uri="{FF2B5EF4-FFF2-40B4-BE49-F238E27FC236}">
                <a16:creationId xmlns:a16="http://schemas.microsoft.com/office/drawing/2014/main" id="{814F6E2B-54CB-4C61-BFC6-96254460DFB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3915594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dex with Pictures (fewer)">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49"/>
            <a:ext cx="10731500" cy="711200"/>
          </a:xfrm>
        </p:spPr>
        <p:txBody>
          <a:bodyPr/>
          <a:lstStyle>
            <a:lvl1pPr>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51" y="1866900"/>
            <a:ext cx="3448050" cy="2578100"/>
          </a:xfrm>
        </p:spPr>
        <p:txBody>
          <a:bodyPr>
            <a:normAutofit/>
          </a:bodyPr>
          <a:lstStyle>
            <a:lvl1pPr marL="361968" indent="-361968" algn="l">
              <a:lnSpc>
                <a:spcPts val="2900"/>
              </a:lnSpc>
              <a:spcBef>
                <a:spcPts val="0"/>
              </a:spcBef>
              <a:buFont typeface="+mj-lt"/>
              <a:buAutoNum type="arabicPeriod"/>
              <a:defRPr sz="2100" cap="all" spc="260">
                <a:solidFill>
                  <a:schemeClr val="tx2"/>
                </a:solidFill>
                <a:latin typeface="+mj-lt"/>
              </a:defRPr>
            </a:lvl1pPr>
            <a:lvl2pPr marL="714411" indent="-352443" algn="l">
              <a:lnSpc>
                <a:spcPts val="2900"/>
              </a:lnSpc>
              <a:spcBef>
                <a:spcPts val="0"/>
              </a:spcBef>
              <a:buFont typeface="+mj-lt"/>
              <a:buAutoNum type="alphaLcPeriod"/>
              <a:defRPr sz="2100" cap="all" spc="260">
                <a:solidFill>
                  <a:schemeClr val="tx1"/>
                </a:solidFill>
                <a:latin typeface="+mj-lt"/>
              </a:defRPr>
            </a:lvl2pPr>
          </a:lstStyle>
          <a:p>
            <a:pPr lvl="0"/>
            <a:r>
              <a:rPr lang="en-AU" noProof="0"/>
              <a:t>Click to edit Master text styleS</a:t>
            </a:r>
          </a:p>
        </p:txBody>
      </p:sp>
      <p:sp>
        <p:nvSpPr>
          <p:cNvPr id="16" name="Picture Placeholder 15">
            <a:extLst>
              <a:ext uri="{FF2B5EF4-FFF2-40B4-BE49-F238E27FC236}">
                <a16:creationId xmlns:a16="http://schemas.microsoft.com/office/drawing/2014/main" id="{B052EDFE-C799-4F4D-B451-9BCD401DDF0E}"/>
              </a:ext>
            </a:extLst>
          </p:cNvPr>
          <p:cNvSpPr>
            <a:spLocks noGrp="1"/>
          </p:cNvSpPr>
          <p:nvPr>
            <p:ph type="pic" sz="quarter" idx="17"/>
          </p:nvPr>
        </p:nvSpPr>
        <p:spPr>
          <a:xfrm>
            <a:off x="8007350" y="3962400"/>
            <a:ext cx="5461000" cy="3797300"/>
          </a:xfrm>
        </p:spPr>
        <p:txBody>
          <a:bodyPr/>
          <a:lstStyle/>
          <a:p>
            <a:r>
              <a:rPr lang="en-US" noProof="0"/>
              <a:t>Click icon to add picture</a:t>
            </a:r>
            <a:endParaRPr lang="en-AU" noProof="0"/>
          </a:p>
        </p:txBody>
      </p:sp>
      <p:pic>
        <p:nvPicPr>
          <p:cNvPr id="8" name="Picture 7">
            <a:extLst>
              <a:ext uri="{FF2B5EF4-FFF2-40B4-BE49-F238E27FC236}">
                <a16:creationId xmlns:a16="http://schemas.microsoft.com/office/drawing/2014/main" id="{FE3D6E37-F378-461B-8C9F-14940CE1238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35" t="31941" r="10122" b="31856"/>
          <a:stretch/>
        </p:blipFill>
        <p:spPr>
          <a:xfrm>
            <a:off x="10102850" y="6267450"/>
            <a:ext cx="1733550" cy="250829"/>
          </a:xfrm>
          <a:prstGeom prst="rect">
            <a:avLst/>
          </a:prstGeom>
          <a:noFill/>
        </p:spPr>
      </p:pic>
      <p:sp>
        <p:nvSpPr>
          <p:cNvPr id="9" name="Picture Placeholder 8">
            <a:extLst>
              <a:ext uri="{FF2B5EF4-FFF2-40B4-BE49-F238E27FC236}">
                <a16:creationId xmlns:a16="http://schemas.microsoft.com/office/drawing/2014/main" id="{91EBFD01-FDE7-4416-811C-7423B69A7999}"/>
              </a:ext>
            </a:extLst>
          </p:cNvPr>
          <p:cNvSpPr>
            <a:spLocks noGrp="1"/>
          </p:cNvSpPr>
          <p:nvPr>
            <p:ph type="pic" sz="quarter" idx="14"/>
          </p:nvPr>
        </p:nvSpPr>
        <p:spPr>
          <a:xfrm>
            <a:off x="6184900" y="0"/>
            <a:ext cx="3454400" cy="3797300"/>
          </a:xfrm>
        </p:spPr>
        <p:txBody>
          <a:bodyPr/>
          <a:lstStyle/>
          <a:p>
            <a:r>
              <a:rPr lang="en-US" noProof="0"/>
              <a:t>Click icon to add picture</a:t>
            </a:r>
            <a:endParaRPr lang="en-AU" noProof="0"/>
          </a:p>
        </p:txBody>
      </p:sp>
      <p:sp>
        <p:nvSpPr>
          <p:cNvPr id="11" name="Picture Placeholder 10">
            <a:extLst>
              <a:ext uri="{FF2B5EF4-FFF2-40B4-BE49-F238E27FC236}">
                <a16:creationId xmlns:a16="http://schemas.microsoft.com/office/drawing/2014/main" id="{D4901F06-A6B0-457C-80C4-5FBF3F264B0E}"/>
              </a:ext>
            </a:extLst>
          </p:cNvPr>
          <p:cNvSpPr>
            <a:spLocks noGrp="1"/>
          </p:cNvSpPr>
          <p:nvPr>
            <p:ph type="pic" sz="quarter" idx="15"/>
          </p:nvPr>
        </p:nvSpPr>
        <p:spPr>
          <a:xfrm>
            <a:off x="9829800" y="-1733550"/>
            <a:ext cx="3454400" cy="4311650"/>
          </a:xfrm>
        </p:spPr>
        <p:txBody>
          <a:bodyPr/>
          <a:lstStyle/>
          <a:p>
            <a:r>
              <a:rPr lang="en-US" noProof="0"/>
              <a:t>Click icon to add picture</a:t>
            </a:r>
            <a:endParaRPr lang="en-AU" noProof="0"/>
          </a:p>
        </p:txBody>
      </p:sp>
      <p:sp>
        <p:nvSpPr>
          <p:cNvPr id="13" name="Picture Placeholder 12">
            <a:extLst>
              <a:ext uri="{FF2B5EF4-FFF2-40B4-BE49-F238E27FC236}">
                <a16:creationId xmlns:a16="http://schemas.microsoft.com/office/drawing/2014/main" id="{E3416153-1B0F-4E2A-8CE7-D89E5908C52A}"/>
              </a:ext>
            </a:extLst>
          </p:cNvPr>
          <p:cNvSpPr>
            <a:spLocks noGrp="1"/>
          </p:cNvSpPr>
          <p:nvPr>
            <p:ph type="pic" sz="quarter" idx="16"/>
          </p:nvPr>
        </p:nvSpPr>
        <p:spPr>
          <a:xfrm>
            <a:off x="9829800" y="2743200"/>
            <a:ext cx="1631950" cy="1054100"/>
          </a:xfrm>
          <a:solidFill>
            <a:schemeClr val="accent1"/>
          </a:solidFill>
        </p:spPr>
        <p:txBody>
          <a:bodyPr/>
          <a:lstStyle/>
          <a:p>
            <a:r>
              <a:rPr lang="en-US" noProof="0"/>
              <a:t>Click icon to add picture</a:t>
            </a:r>
            <a:endParaRPr lang="en-AU" noProof="0" dirty="0"/>
          </a:p>
        </p:txBody>
      </p:sp>
      <p:sp>
        <p:nvSpPr>
          <p:cNvPr id="18" name="Picture Placeholder 17">
            <a:extLst>
              <a:ext uri="{FF2B5EF4-FFF2-40B4-BE49-F238E27FC236}">
                <a16:creationId xmlns:a16="http://schemas.microsoft.com/office/drawing/2014/main" id="{D4D0C818-2ECA-443C-AB81-7EB6C06A76F9}"/>
              </a:ext>
            </a:extLst>
          </p:cNvPr>
          <p:cNvSpPr>
            <a:spLocks noGrp="1"/>
          </p:cNvSpPr>
          <p:nvPr>
            <p:ph type="pic" sz="quarter" idx="18"/>
          </p:nvPr>
        </p:nvSpPr>
        <p:spPr>
          <a:xfrm>
            <a:off x="4095750" y="5219700"/>
            <a:ext cx="3721100" cy="2514600"/>
          </a:xfrm>
          <a:solidFill>
            <a:schemeClr val="accent1"/>
          </a:solidFill>
        </p:spPr>
        <p:txBody>
          <a:bodyPr/>
          <a:lstStyle/>
          <a:p>
            <a:r>
              <a:rPr lang="en-US" noProof="0"/>
              <a:t>Click icon to add picture</a:t>
            </a:r>
            <a:endParaRPr lang="en-AU" noProof="0"/>
          </a:p>
        </p:txBody>
      </p:sp>
      <p:sp>
        <p:nvSpPr>
          <p:cNvPr id="19" name="Rectangle 18">
            <a:extLst>
              <a:ext uri="{FF2B5EF4-FFF2-40B4-BE49-F238E27FC236}">
                <a16:creationId xmlns:a16="http://schemas.microsoft.com/office/drawing/2014/main" id="{6B4BE5E2-6632-45A4-8613-DEC95DB0B4B3}"/>
              </a:ext>
              <a:ext uri="{C183D7F6-B498-43B3-948B-1728B52AA6E4}">
                <adec:decorative xmlns:adec="http://schemas.microsoft.com/office/drawing/2017/decorative" val="1"/>
              </a:ext>
            </a:extLst>
          </p:cNvPr>
          <p:cNvSpPr/>
          <p:nvPr userDrawn="1"/>
        </p:nvSpPr>
        <p:spPr>
          <a:xfrm>
            <a:off x="11652250" y="2743200"/>
            <a:ext cx="539750" cy="1054100"/>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pic>
        <p:nvPicPr>
          <p:cNvPr id="12" name="Picture 11" descr="Rapid Circle Logo.">
            <a:extLst>
              <a:ext uri="{FF2B5EF4-FFF2-40B4-BE49-F238E27FC236}">
                <a16:creationId xmlns:a16="http://schemas.microsoft.com/office/drawing/2014/main" id="{3A35A361-42C4-4F0E-A7A4-CDE8F76794D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343248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a:t>2 columns</a:t>
            </a:r>
          </a:p>
        </p:txBody>
      </p:sp>
      <p:sp>
        <p:nvSpPr>
          <p:cNvPr id="8" name="Text Placeholder 7">
            <a:extLst>
              <a:ext uri="{FF2B5EF4-FFF2-40B4-BE49-F238E27FC236}">
                <a16:creationId xmlns:a16="http://schemas.microsoft.com/office/drawing/2014/main" id="{B8831926-EE7A-41D8-8667-1967F47F8D35}"/>
              </a:ext>
            </a:extLst>
          </p:cNvPr>
          <p:cNvSpPr>
            <a:spLocks noGrp="1"/>
          </p:cNvSpPr>
          <p:nvPr>
            <p:ph type="body" sz="quarter" idx="14" hasCustomPrompt="1"/>
          </p:nvPr>
        </p:nvSpPr>
        <p:spPr>
          <a:xfrm>
            <a:off x="730250" y="2190750"/>
            <a:ext cx="3448050" cy="711200"/>
          </a:xfrm>
        </p:spPr>
        <p:txBody>
          <a:bodyPr>
            <a:noAutofit/>
          </a:bodyPr>
          <a:lstStyle>
            <a:lvl1pPr marL="0" indent="0">
              <a:buNone/>
              <a:defRPr sz="1600" cap="all" spc="200" baseline="0">
                <a:solidFill>
                  <a:schemeClr val="tx2"/>
                </a:solidFill>
                <a:latin typeface="+mj-lt"/>
              </a:defRPr>
            </a:lvl1pPr>
          </a:lstStyle>
          <a:p>
            <a:pPr lvl="0"/>
            <a:r>
              <a:rPr lang="en-AU" noProof="0" dirty="0"/>
              <a:t>Column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2667000"/>
            <a:ext cx="5264150" cy="3041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0" name="Text Placeholder 7">
            <a:extLst>
              <a:ext uri="{FF2B5EF4-FFF2-40B4-BE49-F238E27FC236}">
                <a16:creationId xmlns:a16="http://schemas.microsoft.com/office/drawing/2014/main" id="{D58675C6-CA6D-48BD-A358-472D69B308B0}"/>
              </a:ext>
            </a:extLst>
          </p:cNvPr>
          <p:cNvSpPr>
            <a:spLocks noGrp="1"/>
          </p:cNvSpPr>
          <p:nvPr>
            <p:ph type="body" sz="quarter" idx="15" hasCustomPrompt="1"/>
          </p:nvPr>
        </p:nvSpPr>
        <p:spPr>
          <a:xfrm>
            <a:off x="6184900" y="2188634"/>
            <a:ext cx="3448050" cy="711200"/>
          </a:xfrm>
        </p:spPr>
        <p:txBody>
          <a:bodyPr>
            <a:noAutofit/>
          </a:bodyPr>
          <a:lstStyle>
            <a:lvl1pPr marL="0" indent="0">
              <a:buNone/>
              <a:defRPr sz="1600" cap="all" spc="200" baseline="0">
                <a:solidFill>
                  <a:schemeClr val="tx2"/>
                </a:solidFill>
                <a:latin typeface="+mj-lt"/>
              </a:defRPr>
            </a:lvl1pPr>
          </a:lstStyle>
          <a:p>
            <a:pPr lvl="0"/>
            <a:r>
              <a:rPr lang="en-AU" noProof="0" dirty="0"/>
              <a:t>Column heading:</a:t>
            </a:r>
          </a:p>
        </p:txBody>
      </p:sp>
      <p:sp>
        <p:nvSpPr>
          <p:cNvPr id="11" name="Content Placeholder 2">
            <a:extLst>
              <a:ext uri="{FF2B5EF4-FFF2-40B4-BE49-F238E27FC236}">
                <a16:creationId xmlns:a16="http://schemas.microsoft.com/office/drawing/2014/main" id="{65A11015-DB39-45EA-AB47-17D275C724A0}"/>
              </a:ext>
            </a:extLst>
          </p:cNvPr>
          <p:cNvSpPr>
            <a:spLocks noGrp="1"/>
          </p:cNvSpPr>
          <p:nvPr>
            <p:ph idx="16"/>
          </p:nvPr>
        </p:nvSpPr>
        <p:spPr>
          <a:xfrm>
            <a:off x="6184900" y="2664884"/>
            <a:ext cx="5264150" cy="30416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4139599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a:t>3 columns</a:t>
            </a:r>
          </a:p>
        </p:txBody>
      </p:sp>
      <p:sp>
        <p:nvSpPr>
          <p:cNvPr id="8" name="Text Placeholder 7">
            <a:extLst>
              <a:ext uri="{FF2B5EF4-FFF2-40B4-BE49-F238E27FC236}">
                <a16:creationId xmlns:a16="http://schemas.microsoft.com/office/drawing/2014/main" id="{B8831926-EE7A-41D8-8667-1967F47F8D35}"/>
              </a:ext>
            </a:extLst>
          </p:cNvPr>
          <p:cNvSpPr>
            <a:spLocks noGrp="1"/>
          </p:cNvSpPr>
          <p:nvPr>
            <p:ph type="body" sz="quarter" idx="14" hasCustomPrompt="1"/>
          </p:nvPr>
        </p:nvSpPr>
        <p:spPr>
          <a:xfrm>
            <a:off x="730250" y="2190750"/>
            <a:ext cx="3448050" cy="711200"/>
          </a:xfrm>
        </p:spPr>
        <p:txBody>
          <a:bodyPr>
            <a:noAutofit/>
          </a:bodyPr>
          <a:lstStyle>
            <a:lvl1pPr marL="0" indent="0">
              <a:buNone/>
              <a:defRPr sz="1600" cap="all" spc="200" baseline="0">
                <a:solidFill>
                  <a:schemeClr val="tx2"/>
                </a:solidFill>
                <a:latin typeface="+mj-lt"/>
              </a:defRPr>
            </a:lvl1pPr>
          </a:lstStyle>
          <a:p>
            <a:pPr lvl="0"/>
            <a:r>
              <a:rPr lang="en-AU" noProof="0" dirty="0"/>
              <a:t>Column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2667000"/>
            <a:ext cx="3448050" cy="3041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0" name="Text Placeholder 7">
            <a:extLst>
              <a:ext uri="{FF2B5EF4-FFF2-40B4-BE49-F238E27FC236}">
                <a16:creationId xmlns:a16="http://schemas.microsoft.com/office/drawing/2014/main" id="{D58675C6-CA6D-48BD-A358-472D69B308B0}"/>
              </a:ext>
            </a:extLst>
          </p:cNvPr>
          <p:cNvSpPr>
            <a:spLocks noGrp="1"/>
          </p:cNvSpPr>
          <p:nvPr>
            <p:ph type="body" sz="quarter" idx="15" hasCustomPrompt="1"/>
          </p:nvPr>
        </p:nvSpPr>
        <p:spPr>
          <a:xfrm>
            <a:off x="4375150" y="2188634"/>
            <a:ext cx="3448050" cy="711200"/>
          </a:xfrm>
        </p:spPr>
        <p:txBody>
          <a:bodyPr>
            <a:noAutofit/>
          </a:bodyPr>
          <a:lstStyle>
            <a:lvl1pPr marL="0" indent="0">
              <a:buNone/>
              <a:defRPr sz="1600" cap="all" spc="200" baseline="0">
                <a:solidFill>
                  <a:schemeClr val="tx2"/>
                </a:solidFill>
                <a:latin typeface="+mj-lt"/>
              </a:defRPr>
            </a:lvl1pPr>
          </a:lstStyle>
          <a:p>
            <a:pPr lvl="0"/>
            <a:r>
              <a:rPr lang="en-AU" noProof="0" dirty="0"/>
              <a:t>Column heading:</a:t>
            </a:r>
          </a:p>
        </p:txBody>
      </p:sp>
      <p:sp>
        <p:nvSpPr>
          <p:cNvPr id="11" name="Content Placeholder 2">
            <a:extLst>
              <a:ext uri="{FF2B5EF4-FFF2-40B4-BE49-F238E27FC236}">
                <a16:creationId xmlns:a16="http://schemas.microsoft.com/office/drawing/2014/main" id="{65A11015-DB39-45EA-AB47-17D275C724A0}"/>
              </a:ext>
            </a:extLst>
          </p:cNvPr>
          <p:cNvSpPr>
            <a:spLocks noGrp="1"/>
          </p:cNvSpPr>
          <p:nvPr>
            <p:ph idx="16"/>
          </p:nvPr>
        </p:nvSpPr>
        <p:spPr>
          <a:xfrm>
            <a:off x="4375150" y="2664884"/>
            <a:ext cx="3448050" cy="30416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2" name="Text Placeholder 7">
            <a:extLst>
              <a:ext uri="{FF2B5EF4-FFF2-40B4-BE49-F238E27FC236}">
                <a16:creationId xmlns:a16="http://schemas.microsoft.com/office/drawing/2014/main" id="{266D830F-544E-41E6-89F2-63F81C8DA11F}"/>
              </a:ext>
            </a:extLst>
          </p:cNvPr>
          <p:cNvSpPr>
            <a:spLocks noGrp="1"/>
          </p:cNvSpPr>
          <p:nvPr>
            <p:ph type="body" sz="quarter" idx="17" hasCustomPrompt="1"/>
          </p:nvPr>
        </p:nvSpPr>
        <p:spPr>
          <a:xfrm>
            <a:off x="8020050" y="2188634"/>
            <a:ext cx="3448050" cy="711200"/>
          </a:xfrm>
        </p:spPr>
        <p:txBody>
          <a:bodyPr>
            <a:noAutofit/>
          </a:bodyPr>
          <a:lstStyle>
            <a:lvl1pPr marL="0" indent="0">
              <a:buNone/>
              <a:defRPr sz="1600" cap="all" spc="200" baseline="0">
                <a:solidFill>
                  <a:schemeClr val="tx2"/>
                </a:solidFill>
                <a:latin typeface="+mj-lt"/>
              </a:defRPr>
            </a:lvl1pPr>
          </a:lstStyle>
          <a:p>
            <a:pPr lvl="0"/>
            <a:r>
              <a:rPr lang="en-AU" noProof="0" dirty="0"/>
              <a:t>Column heading:</a:t>
            </a:r>
          </a:p>
        </p:txBody>
      </p:sp>
      <p:sp>
        <p:nvSpPr>
          <p:cNvPr id="13" name="Content Placeholder 2">
            <a:extLst>
              <a:ext uri="{FF2B5EF4-FFF2-40B4-BE49-F238E27FC236}">
                <a16:creationId xmlns:a16="http://schemas.microsoft.com/office/drawing/2014/main" id="{A78782D3-68F7-4999-975F-AE02A2DC74A4}"/>
              </a:ext>
            </a:extLst>
          </p:cNvPr>
          <p:cNvSpPr>
            <a:spLocks noGrp="1"/>
          </p:cNvSpPr>
          <p:nvPr>
            <p:ph idx="18"/>
          </p:nvPr>
        </p:nvSpPr>
        <p:spPr>
          <a:xfrm>
            <a:off x="8020050" y="2664884"/>
            <a:ext cx="3448050" cy="30416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18819148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a:t>4 columns</a:t>
            </a:r>
          </a:p>
        </p:txBody>
      </p:sp>
      <p:sp>
        <p:nvSpPr>
          <p:cNvPr id="8" name="Text Placeholder 7">
            <a:extLst>
              <a:ext uri="{FF2B5EF4-FFF2-40B4-BE49-F238E27FC236}">
                <a16:creationId xmlns:a16="http://schemas.microsoft.com/office/drawing/2014/main" id="{B8831926-EE7A-41D8-8667-1967F47F8D35}"/>
              </a:ext>
            </a:extLst>
          </p:cNvPr>
          <p:cNvSpPr>
            <a:spLocks noGrp="1"/>
          </p:cNvSpPr>
          <p:nvPr>
            <p:ph type="body" sz="quarter" idx="14" hasCustomPrompt="1"/>
          </p:nvPr>
        </p:nvSpPr>
        <p:spPr>
          <a:xfrm>
            <a:off x="730250" y="2190750"/>
            <a:ext cx="2533650" cy="711200"/>
          </a:xfrm>
        </p:spPr>
        <p:txBody>
          <a:bodyPr>
            <a:noAutofit/>
          </a:bodyPr>
          <a:lstStyle>
            <a:lvl1pPr marL="0" indent="0">
              <a:buNone/>
              <a:defRPr sz="1600" cap="all" spc="200" baseline="0">
                <a:solidFill>
                  <a:schemeClr val="tx2"/>
                </a:solidFill>
                <a:latin typeface="+mj-lt"/>
              </a:defRPr>
            </a:lvl1pPr>
          </a:lstStyle>
          <a:p>
            <a:pPr lvl="0"/>
            <a:r>
              <a:rPr lang="en-AU" noProof="0" dirty="0"/>
              <a:t>Column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2667000"/>
            <a:ext cx="2533650" cy="3041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5" name="Text Placeholder 7">
            <a:extLst>
              <a:ext uri="{FF2B5EF4-FFF2-40B4-BE49-F238E27FC236}">
                <a16:creationId xmlns:a16="http://schemas.microsoft.com/office/drawing/2014/main" id="{879E7657-F159-4249-95AF-7274B5E9E309}"/>
              </a:ext>
            </a:extLst>
          </p:cNvPr>
          <p:cNvSpPr>
            <a:spLocks noGrp="1"/>
          </p:cNvSpPr>
          <p:nvPr>
            <p:ph type="body" sz="quarter" idx="15" hasCustomPrompt="1"/>
          </p:nvPr>
        </p:nvSpPr>
        <p:spPr>
          <a:xfrm>
            <a:off x="3460750" y="2190750"/>
            <a:ext cx="2533650" cy="711200"/>
          </a:xfrm>
        </p:spPr>
        <p:txBody>
          <a:bodyPr>
            <a:noAutofit/>
          </a:bodyPr>
          <a:lstStyle>
            <a:lvl1pPr marL="0" indent="0">
              <a:buNone/>
              <a:defRPr sz="1600" cap="all" spc="200" baseline="0">
                <a:solidFill>
                  <a:schemeClr val="tx2"/>
                </a:solidFill>
                <a:latin typeface="+mj-lt"/>
              </a:defRPr>
            </a:lvl1pPr>
          </a:lstStyle>
          <a:p>
            <a:pPr lvl="0"/>
            <a:r>
              <a:rPr lang="en-AU" noProof="0" dirty="0"/>
              <a:t>Column heading:</a:t>
            </a:r>
          </a:p>
        </p:txBody>
      </p:sp>
      <p:sp>
        <p:nvSpPr>
          <p:cNvPr id="16" name="Content Placeholder 2">
            <a:extLst>
              <a:ext uri="{FF2B5EF4-FFF2-40B4-BE49-F238E27FC236}">
                <a16:creationId xmlns:a16="http://schemas.microsoft.com/office/drawing/2014/main" id="{4522C7A6-F17C-4E91-8201-2A099BD49563}"/>
              </a:ext>
            </a:extLst>
          </p:cNvPr>
          <p:cNvSpPr>
            <a:spLocks noGrp="1"/>
          </p:cNvSpPr>
          <p:nvPr>
            <p:ph idx="16"/>
          </p:nvPr>
        </p:nvSpPr>
        <p:spPr>
          <a:xfrm>
            <a:off x="3460750" y="2667000"/>
            <a:ext cx="2533650" cy="30416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7" name="Text Placeholder 7">
            <a:extLst>
              <a:ext uri="{FF2B5EF4-FFF2-40B4-BE49-F238E27FC236}">
                <a16:creationId xmlns:a16="http://schemas.microsoft.com/office/drawing/2014/main" id="{A9927940-6D8F-4B5A-BA16-9122013706E0}"/>
              </a:ext>
            </a:extLst>
          </p:cNvPr>
          <p:cNvSpPr>
            <a:spLocks noGrp="1"/>
          </p:cNvSpPr>
          <p:nvPr>
            <p:ph type="body" sz="quarter" idx="17" hasCustomPrompt="1"/>
          </p:nvPr>
        </p:nvSpPr>
        <p:spPr>
          <a:xfrm>
            <a:off x="6191250" y="2190750"/>
            <a:ext cx="2533650" cy="711200"/>
          </a:xfrm>
        </p:spPr>
        <p:txBody>
          <a:bodyPr>
            <a:noAutofit/>
          </a:bodyPr>
          <a:lstStyle>
            <a:lvl1pPr marL="0" indent="0">
              <a:buNone/>
              <a:defRPr sz="1600" cap="all" spc="200" baseline="0">
                <a:solidFill>
                  <a:schemeClr val="tx2"/>
                </a:solidFill>
                <a:latin typeface="+mj-lt"/>
              </a:defRPr>
            </a:lvl1pPr>
          </a:lstStyle>
          <a:p>
            <a:pPr lvl="0"/>
            <a:r>
              <a:rPr lang="en-AU" noProof="0" dirty="0"/>
              <a:t>Column heading:</a:t>
            </a:r>
          </a:p>
        </p:txBody>
      </p:sp>
      <p:sp>
        <p:nvSpPr>
          <p:cNvPr id="18" name="Content Placeholder 2">
            <a:extLst>
              <a:ext uri="{FF2B5EF4-FFF2-40B4-BE49-F238E27FC236}">
                <a16:creationId xmlns:a16="http://schemas.microsoft.com/office/drawing/2014/main" id="{F85F647A-2BCB-4961-92D1-A6AF56EC52E9}"/>
              </a:ext>
            </a:extLst>
          </p:cNvPr>
          <p:cNvSpPr>
            <a:spLocks noGrp="1"/>
          </p:cNvSpPr>
          <p:nvPr>
            <p:ph idx="18"/>
          </p:nvPr>
        </p:nvSpPr>
        <p:spPr>
          <a:xfrm>
            <a:off x="6191250" y="2667000"/>
            <a:ext cx="2533650" cy="30416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9" name="Text Placeholder 7">
            <a:extLst>
              <a:ext uri="{FF2B5EF4-FFF2-40B4-BE49-F238E27FC236}">
                <a16:creationId xmlns:a16="http://schemas.microsoft.com/office/drawing/2014/main" id="{67F1AE02-9CE5-49C0-923C-80D239EE4101}"/>
              </a:ext>
            </a:extLst>
          </p:cNvPr>
          <p:cNvSpPr>
            <a:spLocks noGrp="1"/>
          </p:cNvSpPr>
          <p:nvPr>
            <p:ph type="body" sz="quarter" idx="19" hasCustomPrompt="1"/>
          </p:nvPr>
        </p:nvSpPr>
        <p:spPr>
          <a:xfrm>
            <a:off x="8921750" y="2190750"/>
            <a:ext cx="2533650" cy="711200"/>
          </a:xfrm>
        </p:spPr>
        <p:txBody>
          <a:bodyPr>
            <a:noAutofit/>
          </a:bodyPr>
          <a:lstStyle>
            <a:lvl1pPr marL="0" indent="0">
              <a:buNone/>
              <a:defRPr sz="1600" cap="all" spc="200" baseline="0">
                <a:solidFill>
                  <a:schemeClr val="tx2"/>
                </a:solidFill>
                <a:latin typeface="+mj-lt"/>
              </a:defRPr>
            </a:lvl1pPr>
          </a:lstStyle>
          <a:p>
            <a:pPr lvl="0"/>
            <a:r>
              <a:rPr lang="en-AU" noProof="0" dirty="0"/>
              <a:t>Column heading:</a:t>
            </a:r>
          </a:p>
        </p:txBody>
      </p:sp>
      <p:sp>
        <p:nvSpPr>
          <p:cNvPr id="20" name="Content Placeholder 2">
            <a:extLst>
              <a:ext uri="{FF2B5EF4-FFF2-40B4-BE49-F238E27FC236}">
                <a16:creationId xmlns:a16="http://schemas.microsoft.com/office/drawing/2014/main" id="{C8D875B8-1EA8-40B4-957D-334C8834DC7C}"/>
              </a:ext>
            </a:extLst>
          </p:cNvPr>
          <p:cNvSpPr>
            <a:spLocks noGrp="1"/>
          </p:cNvSpPr>
          <p:nvPr>
            <p:ph idx="20"/>
          </p:nvPr>
        </p:nvSpPr>
        <p:spPr>
          <a:xfrm>
            <a:off x="8921750" y="2667000"/>
            <a:ext cx="2533650" cy="30416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1049869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AB45-C4E6-4D73-8AFE-A27B7B9DE5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3EF428-888C-45FD-A967-BC2ED49EE8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3E4D0E-8DE3-446A-A79E-C082BA96CD1A}"/>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5" name="Footer Placeholder 4">
            <a:extLst>
              <a:ext uri="{FF2B5EF4-FFF2-40B4-BE49-F238E27FC236}">
                <a16:creationId xmlns:a16="http://schemas.microsoft.com/office/drawing/2014/main" id="{7EB1F70F-EC63-4456-9DA3-915EFA153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1250B-AF48-4263-B634-38CCBB74DB73}"/>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493209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Balloon Hand)">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F301BB95-44D4-466C-A57C-60E050E017B9}"/>
              </a:ext>
              <a:ext uri="{C183D7F6-B498-43B3-948B-1728B52AA6E4}">
                <adec:decorative xmlns:adec="http://schemas.microsoft.com/office/drawing/2017/decorative" val="1"/>
              </a:ext>
            </a:extLst>
          </p:cNvPr>
          <p:cNvSpPr>
            <a:spLocks noGrp="1"/>
          </p:cNvSpPr>
          <p:nvPr>
            <p:ph type="pic" sz="quarter" idx="15"/>
          </p:nvPr>
        </p:nvSpPr>
        <p:spPr>
          <a:xfrm>
            <a:off x="6908802" y="0"/>
            <a:ext cx="5283199" cy="6858000"/>
          </a:xfrm>
          <a:custGeom>
            <a:avLst/>
            <a:gdLst>
              <a:gd name="connsiteX0" fmla="*/ 0 w 7924799"/>
              <a:gd name="connsiteY0" fmla="*/ 0 h 10287000"/>
              <a:gd name="connsiteX1" fmla="*/ 7924799 w 7924799"/>
              <a:gd name="connsiteY1" fmla="*/ 0 h 10287000"/>
              <a:gd name="connsiteX2" fmla="*/ 7924799 w 7924799"/>
              <a:gd name="connsiteY2" fmla="*/ 10287000 h 10287000"/>
              <a:gd name="connsiteX3" fmla="*/ 957942 w 7924799"/>
              <a:gd name="connsiteY3" fmla="*/ 10287000 h 10287000"/>
              <a:gd name="connsiteX4" fmla="*/ 0 w 7924799"/>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799" h="10287000">
                <a:moveTo>
                  <a:pt x="0" y="0"/>
                </a:moveTo>
                <a:lnTo>
                  <a:pt x="7924799" y="0"/>
                </a:lnTo>
                <a:lnTo>
                  <a:pt x="7924799" y="10287000"/>
                </a:lnTo>
                <a:lnTo>
                  <a:pt x="957942" y="10287000"/>
                </a:lnTo>
                <a:cubicBezTo>
                  <a:pt x="-928916" y="7888514"/>
                  <a:pt x="2670628" y="3632200"/>
                  <a:pt x="0" y="0"/>
                </a:cubicBezTo>
                <a:close/>
              </a:path>
            </a:pathLst>
          </a:custGeom>
          <a:blipFill>
            <a:blip r:embed="rId2"/>
            <a:stretch>
              <a:fillRect/>
            </a:stretch>
          </a:blipFill>
        </p:spPr>
        <p:txBody>
          <a:bodyPr wrap="square">
            <a:noAutofit/>
          </a:bodyPr>
          <a:lstStyle/>
          <a:p>
            <a:r>
              <a:rPr lang="en-US" noProof="0"/>
              <a:t>Click icon to add picture</a:t>
            </a:r>
            <a:endParaRPr lang="en-AU" noProof="0"/>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1"/>
            <a:ext cx="5472188" cy="253999"/>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p:nvPr>
        </p:nvSpPr>
        <p:spPr>
          <a:xfrm>
            <a:off x="730250" y="920749"/>
            <a:ext cx="5472188" cy="1333500"/>
          </a:xfrm>
        </p:spPr>
        <p:txBody>
          <a:bodyPr/>
          <a:lstStyle>
            <a:lvl1pPr>
              <a:defRPr/>
            </a:lvl1pPr>
          </a:lstStyle>
          <a:p>
            <a:r>
              <a:rPr lang="en-US" noProof="0"/>
              <a:t>Click to edit Master title style</a:t>
            </a:r>
            <a:endParaRPr lang="en-AU" noProof="0" dirty="0"/>
          </a:p>
        </p:txBody>
      </p:sp>
      <p:sp>
        <p:nvSpPr>
          <p:cNvPr id="9" name="Text Placeholder 8">
            <a:extLst>
              <a:ext uri="{FF2B5EF4-FFF2-40B4-BE49-F238E27FC236}">
                <a16:creationId xmlns:a16="http://schemas.microsoft.com/office/drawing/2014/main" id="{585F2C9C-6E7F-44EB-A9CC-E99740E86707}"/>
              </a:ext>
            </a:extLst>
          </p:cNvPr>
          <p:cNvSpPr>
            <a:spLocks noGrp="1"/>
          </p:cNvSpPr>
          <p:nvPr>
            <p:ph type="body" sz="quarter" idx="14"/>
          </p:nvPr>
        </p:nvSpPr>
        <p:spPr>
          <a:xfrm>
            <a:off x="730250" y="2157490"/>
            <a:ext cx="5472188" cy="644525"/>
          </a:xfrm>
        </p:spPr>
        <p:txBody>
          <a:bodyPr/>
          <a:lstStyle>
            <a:lvl1pPr marL="0" indent="0">
              <a:lnSpc>
                <a:spcPct val="100000"/>
              </a:lnSpc>
              <a:spcBef>
                <a:spcPts val="0"/>
              </a:spcBef>
              <a:buNone/>
              <a:defRPr lang="en-US" sz="4500" kern="1200" cap="all" spc="467" baseline="0" dirty="0" smtClean="0">
                <a:solidFill>
                  <a:schemeClr val="tx2"/>
                </a:solidFill>
                <a:latin typeface="+mj-lt"/>
                <a:ea typeface="+mj-ea"/>
                <a:cs typeface="+mj-cs"/>
              </a:defRPr>
            </a:lvl1pPr>
            <a:lvl2pPr>
              <a:defRPr lang="en-US" sz="4500" kern="1200" cap="all" spc="467" baseline="0" dirty="0" smtClean="0">
                <a:solidFill>
                  <a:schemeClr val="tx1"/>
                </a:solidFill>
                <a:latin typeface="+mj-lt"/>
                <a:ea typeface="+mj-ea"/>
                <a:cs typeface="+mj-cs"/>
              </a:defRPr>
            </a:lvl2pPr>
            <a:lvl3pPr>
              <a:defRPr lang="en-US" sz="4500" kern="1200" cap="all" spc="467" baseline="0" dirty="0" smtClean="0">
                <a:solidFill>
                  <a:schemeClr val="tx1"/>
                </a:solidFill>
                <a:latin typeface="+mj-lt"/>
                <a:ea typeface="+mj-ea"/>
                <a:cs typeface="+mj-cs"/>
              </a:defRPr>
            </a:lvl3pPr>
            <a:lvl4pPr>
              <a:defRPr lang="en-US" sz="4500" kern="1200" cap="all" spc="467" baseline="0" dirty="0" smtClean="0">
                <a:solidFill>
                  <a:schemeClr val="tx1"/>
                </a:solidFill>
                <a:latin typeface="+mj-lt"/>
                <a:ea typeface="+mj-ea"/>
                <a:cs typeface="+mj-cs"/>
              </a:defRPr>
            </a:lvl4pPr>
            <a:lvl5pPr>
              <a:defRPr lang="en-AU" sz="4500" kern="1200" cap="all" spc="467" baseline="0" dirty="0">
                <a:solidFill>
                  <a:schemeClr val="tx1"/>
                </a:solidFill>
                <a:latin typeface="+mj-lt"/>
                <a:ea typeface="+mj-ea"/>
                <a:cs typeface="+mj-cs"/>
              </a:defRPr>
            </a:lvl5pPr>
          </a:lstStyle>
          <a:p>
            <a:pPr lvl="0"/>
            <a:r>
              <a:rPr lang="en-US" noProof="0"/>
              <a:t>Click to edit Master text styles</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1" y="3162300"/>
            <a:ext cx="5472187"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pic>
        <p:nvPicPr>
          <p:cNvPr id="11" name="Picture 10" descr="Rapid Circle Logo">
            <a:extLst>
              <a:ext uri="{FF2B5EF4-FFF2-40B4-BE49-F238E27FC236}">
                <a16:creationId xmlns:a16="http://schemas.microsoft.com/office/drawing/2014/main" id="{57A0A1C5-8D12-4715-87C2-B6485BFE3A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pic>
        <p:nvPicPr>
          <p:cNvPr id="8" name="Picture 7" descr="Rapid Circle Logo.">
            <a:extLst>
              <a:ext uri="{FF2B5EF4-FFF2-40B4-BE49-F238E27FC236}">
                <a16:creationId xmlns:a16="http://schemas.microsoft.com/office/drawing/2014/main" id="{F73E2C84-2372-4239-B228-09394B43629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3234132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Balloon Hand) W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1"/>
            <a:ext cx="5472188" cy="253999"/>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p:nvPr>
        </p:nvSpPr>
        <p:spPr>
          <a:xfrm>
            <a:off x="730250" y="920749"/>
            <a:ext cx="7994650" cy="1333500"/>
          </a:xfrm>
        </p:spPr>
        <p:txBody>
          <a:bodyPr/>
          <a:lstStyle>
            <a:lvl1pPr>
              <a:defRPr/>
            </a:lvl1pPr>
          </a:lstStyle>
          <a:p>
            <a:r>
              <a:rPr lang="en-US" noProof="0"/>
              <a:t>Click to edit Master title style</a:t>
            </a:r>
            <a:endParaRPr lang="en-AU" noProof="0" dirty="0"/>
          </a:p>
        </p:txBody>
      </p:sp>
      <p:sp>
        <p:nvSpPr>
          <p:cNvPr id="9" name="Text Placeholder 8">
            <a:extLst>
              <a:ext uri="{FF2B5EF4-FFF2-40B4-BE49-F238E27FC236}">
                <a16:creationId xmlns:a16="http://schemas.microsoft.com/office/drawing/2014/main" id="{585F2C9C-6E7F-44EB-A9CC-E99740E86707}"/>
              </a:ext>
            </a:extLst>
          </p:cNvPr>
          <p:cNvSpPr>
            <a:spLocks noGrp="1"/>
          </p:cNvSpPr>
          <p:nvPr>
            <p:ph type="body" sz="quarter" idx="14"/>
          </p:nvPr>
        </p:nvSpPr>
        <p:spPr>
          <a:xfrm>
            <a:off x="730250" y="2157490"/>
            <a:ext cx="7994650" cy="644525"/>
          </a:xfrm>
        </p:spPr>
        <p:txBody>
          <a:bodyPr/>
          <a:lstStyle>
            <a:lvl1pPr marL="0" indent="0">
              <a:lnSpc>
                <a:spcPct val="100000"/>
              </a:lnSpc>
              <a:spcBef>
                <a:spcPts val="0"/>
              </a:spcBef>
              <a:buNone/>
              <a:defRPr lang="en-US" sz="4500" kern="1200" cap="all" spc="467" baseline="0" dirty="0" smtClean="0">
                <a:solidFill>
                  <a:schemeClr val="tx2"/>
                </a:solidFill>
                <a:latin typeface="+mj-lt"/>
                <a:ea typeface="+mj-ea"/>
                <a:cs typeface="+mj-cs"/>
              </a:defRPr>
            </a:lvl1pPr>
            <a:lvl2pPr>
              <a:defRPr lang="en-US" sz="4500" kern="1200" cap="all" spc="467" baseline="0" dirty="0" smtClean="0">
                <a:solidFill>
                  <a:schemeClr val="tx1"/>
                </a:solidFill>
                <a:latin typeface="+mj-lt"/>
                <a:ea typeface="+mj-ea"/>
                <a:cs typeface="+mj-cs"/>
              </a:defRPr>
            </a:lvl2pPr>
            <a:lvl3pPr>
              <a:defRPr lang="en-US" sz="4500" kern="1200" cap="all" spc="467" baseline="0" dirty="0" smtClean="0">
                <a:solidFill>
                  <a:schemeClr val="tx1"/>
                </a:solidFill>
                <a:latin typeface="+mj-lt"/>
                <a:ea typeface="+mj-ea"/>
                <a:cs typeface="+mj-cs"/>
              </a:defRPr>
            </a:lvl3pPr>
            <a:lvl4pPr>
              <a:defRPr lang="en-US" sz="4500" kern="1200" cap="all" spc="467" baseline="0" dirty="0" smtClean="0">
                <a:solidFill>
                  <a:schemeClr val="tx1"/>
                </a:solidFill>
                <a:latin typeface="+mj-lt"/>
                <a:ea typeface="+mj-ea"/>
                <a:cs typeface="+mj-cs"/>
              </a:defRPr>
            </a:lvl4pPr>
            <a:lvl5pPr>
              <a:defRPr lang="en-AU" sz="4500" kern="1200" cap="all" spc="467" baseline="0" dirty="0">
                <a:solidFill>
                  <a:schemeClr val="tx1"/>
                </a:solidFill>
                <a:latin typeface="+mj-lt"/>
                <a:ea typeface="+mj-ea"/>
                <a:cs typeface="+mj-cs"/>
              </a:defRPr>
            </a:lvl5pPr>
          </a:lstStyle>
          <a:p>
            <a:pPr lvl="0"/>
            <a:r>
              <a:rPr lang="en-US" noProof="0"/>
              <a:t>Click to edit Master text styles</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49" y="3162300"/>
            <a:ext cx="708660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26" name="Picture Placeholder 25">
            <a:extLst>
              <a:ext uri="{FF2B5EF4-FFF2-40B4-BE49-F238E27FC236}">
                <a16:creationId xmlns:a16="http://schemas.microsoft.com/office/drawing/2014/main" id="{F301BB95-44D4-466C-A57C-60E050E017B9}"/>
              </a:ext>
              <a:ext uri="{C183D7F6-B498-43B3-948B-1728B52AA6E4}">
                <adec:decorative xmlns:adec="http://schemas.microsoft.com/office/drawing/2017/decorative" val="1"/>
              </a:ext>
            </a:extLst>
          </p:cNvPr>
          <p:cNvSpPr>
            <a:spLocks noGrp="1"/>
          </p:cNvSpPr>
          <p:nvPr>
            <p:ph type="pic" sz="quarter" idx="15"/>
          </p:nvPr>
        </p:nvSpPr>
        <p:spPr>
          <a:xfrm>
            <a:off x="8915401" y="0"/>
            <a:ext cx="5283199" cy="6858000"/>
          </a:xfrm>
          <a:custGeom>
            <a:avLst/>
            <a:gdLst>
              <a:gd name="connsiteX0" fmla="*/ 0 w 7924799"/>
              <a:gd name="connsiteY0" fmla="*/ 0 h 10287000"/>
              <a:gd name="connsiteX1" fmla="*/ 7924799 w 7924799"/>
              <a:gd name="connsiteY1" fmla="*/ 0 h 10287000"/>
              <a:gd name="connsiteX2" fmla="*/ 7924799 w 7924799"/>
              <a:gd name="connsiteY2" fmla="*/ 10287000 h 10287000"/>
              <a:gd name="connsiteX3" fmla="*/ 957942 w 7924799"/>
              <a:gd name="connsiteY3" fmla="*/ 10287000 h 10287000"/>
              <a:gd name="connsiteX4" fmla="*/ 0 w 7924799"/>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799" h="10287000">
                <a:moveTo>
                  <a:pt x="0" y="0"/>
                </a:moveTo>
                <a:lnTo>
                  <a:pt x="7924799" y="0"/>
                </a:lnTo>
                <a:lnTo>
                  <a:pt x="7924799" y="10287000"/>
                </a:lnTo>
                <a:lnTo>
                  <a:pt x="957942" y="10287000"/>
                </a:lnTo>
                <a:cubicBezTo>
                  <a:pt x="-928916" y="7888514"/>
                  <a:pt x="2670628" y="3632200"/>
                  <a:pt x="0" y="0"/>
                </a:cubicBezTo>
                <a:close/>
              </a:path>
            </a:pathLst>
          </a:custGeom>
          <a:blipFill>
            <a:blip r:embed="rId2"/>
            <a:stretch>
              <a:fillRect/>
            </a:stretch>
          </a:blipFill>
        </p:spPr>
        <p:txBody>
          <a:bodyPr wrap="square">
            <a:noAutofit/>
          </a:bodyPr>
          <a:lstStyle/>
          <a:p>
            <a:r>
              <a:rPr lang="en-US" noProof="0"/>
              <a:t>Click icon to add picture</a:t>
            </a:r>
            <a:endParaRPr lang="en-AU" noProof="0"/>
          </a:p>
        </p:txBody>
      </p:sp>
      <p:pic>
        <p:nvPicPr>
          <p:cNvPr id="11" name="Picture 10" descr="Rapid Circle Logo">
            <a:extLst>
              <a:ext uri="{FF2B5EF4-FFF2-40B4-BE49-F238E27FC236}">
                <a16:creationId xmlns:a16="http://schemas.microsoft.com/office/drawing/2014/main" id="{57A0A1C5-8D12-4715-87C2-B6485BFE3A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pic>
        <p:nvPicPr>
          <p:cNvPr id="8" name="Picture 7" descr="Rapid Circle Logo.">
            <a:extLst>
              <a:ext uri="{FF2B5EF4-FFF2-40B4-BE49-F238E27FC236}">
                <a16:creationId xmlns:a16="http://schemas.microsoft.com/office/drawing/2014/main" id="{C6F78BF9-29E1-4738-A222-DCD64F9E844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1891785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Balloon Hand Lef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5276850" y="666751"/>
            <a:ext cx="6178550" cy="253999"/>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p:nvPr>
        </p:nvSpPr>
        <p:spPr>
          <a:xfrm>
            <a:off x="5276850" y="920749"/>
            <a:ext cx="6178550" cy="1333500"/>
          </a:xfrm>
        </p:spPr>
        <p:txBody>
          <a:bodyPr/>
          <a:lstStyle>
            <a:lvl1pPr>
              <a:defRPr/>
            </a:lvl1pPr>
          </a:lstStyle>
          <a:p>
            <a:r>
              <a:rPr lang="en-US" noProof="0"/>
              <a:t>Click to edit Master title style</a:t>
            </a:r>
            <a:endParaRPr lang="en-AU" noProof="0" dirty="0"/>
          </a:p>
        </p:txBody>
      </p:sp>
      <p:sp>
        <p:nvSpPr>
          <p:cNvPr id="9" name="Text Placeholder 8">
            <a:extLst>
              <a:ext uri="{FF2B5EF4-FFF2-40B4-BE49-F238E27FC236}">
                <a16:creationId xmlns:a16="http://schemas.microsoft.com/office/drawing/2014/main" id="{585F2C9C-6E7F-44EB-A9CC-E99740E86707}"/>
              </a:ext>
            </a:extLst>
          </p:cNvPr>
          <p:cNvSpPr>
            <a:spLocks noGrp="1"/>
          </p:cNvSpPr>
          <p:nvPr>
            <p:ph type="body" sz="quarter" idx="14"/>
          </p:nvPr>
        </p:nvSpPr>
        <p:spPr>
          <a:xfrm>
            <a:off x="5276850" y="2157490"/>
            <a:ext cx="6178550" cy="644525"/>
          </a:xfrm>
        </p:spPr>
        <p:txBody>
          <a:bodyPr/>
          <a:lstStyle>
            <a:lvl1pPr marL="0" indent="0">
              <a:lnSpc>
                <a:spcPct val="100000"/>
              </a:lnSpc>
              <a:spcBef>
                <a:spcPts val="0"/>
              </a:spcBef>
              <a:buNone/>
              <a:defRPr lang="en-US" sz="4500" kern="1200" cap="all" spc="467" baseline="0" dirty="0" smtClean="0">
                <a:solidFill>
                  <a:schemeClr val="tx2"/>
                </a:solidFill>
                <a:latin typeface="+mj-lt"/>
                <a:ea typeface="+mj-ea"/>
                <a:cs typeface="+mj-cs"/>
              </a:defRPr>
            </a:lvl1pPr>
            <a:lvl2pPr>
              <a:defRPr lang="en-US" sz="4500" kern="1200" cap="all" spc="467" baseline="0" dirty="0" smtClean="0">
                <a:solidFill>
                  <a:schemeClr val="tx1"/>
                </a:solidFill>
                <a:latin typeface="+mj-lt"/>
                <a:ea typeface="+mj-ea"/>
                <a:cs typeface="+mj-cs"/>
              </a:defRPr>
            </a:lvl2pPr>
            <a:lvl3pPr>
              <a:defRPr lang="en-US" sz="4500" kern="1200" cap="all" spc="467" baseline="0" dirty="0" smtClean="0">
                <a:solidFill>
                  <a:schemeClr val="tx1"/>
                </a:solidFill>
                <a:latin typeface="+mj-lt"/>
                <a:ea typeface="+mj-ea"/>
                <a:cs typeface="+mj-cs"/>
              </a:defRPr>
            </a:lvl3pPr>
            <a:lvl4pPr>
              <a:defRPr lang="en-US" sz="4500" kern="1200" cap="all" spc="467" baseline="0" dirty="0" smtClean="0">
                <a:solidFill>
                  <a:schemeClr val="tx1"/>
                </a:solidFill>
                <a:latin typeface="+mj-lt"/>
                <a:ea typeface="+mj-ea"/>
                <a:cs typeface="+mj-cs"/>
              </a:defRPr>
            </a:lvl4pPr>
            <a:lvl5pPr>
              <a:defRPr lang="en-AU" sz="4500" kern="1200" cap="all" spc="467" baseline="0" dirty="0">
                <a:solidFill>
                  <a:schemeClr val="tx1"/>
                </a:solidFill>
                <a:latin typeface="+mj-lt"/>
                <a:ea typeface="+mj-ea"/>
                <a:cs typeface="+mj-cs"/>
              </a:defRPr>
            </a:lvl5pPr>
          </a:lstStyle>
          <a:p>
            <a:pPr lvl="0"/>
            <a:r>
              <a:rPr lang="en-US" noProof="0"/>
              <a:t>Click to edit Master text styles</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5276850" y="3162300"/>
            <a:ext cx="617855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26" name="Picture Placeholder 25">
            <a:extLst>
              <a:ext uri="{FF2B5EF4-FFF2-40B4-BE49-F238E27FC236}">
                <a16:creationId xmlns:a16="http://schemas.microsoft.com/office/drawing/2014/main" id="{F301BB95-44D4-466C-A57C-60E050E017B9}"/>
              </a:ext>
            </a:extLst>
          </p:cNvPr>
          <p:cNvSpPr>
            <a:spLocks noGrp="1"/>
          </p:cNvSpPr>
          <p:nvPr>
            <p:ph type="pic" sz="quarter" idx="15"/>
          </p:nvPr>
        </p:nvSpPr>
        <p:spPr>
          <a:xfrm flipH="1">
            <a:off x="-552450" y="0"/>
            <a:ext cx="5283199" cy="6858000"/>
          </a:xfrm>
          <a:custGeom>
            <a:avLst/>
            <a:gdLst>
              <a:gd name="connsiteX0" fmla="*/ 0 w 7924799"/>
              <a:gd name="connsiteY0" fmla="*/ 0 h 10287000"/>
              <a:gd name="connsiteX1" fmla="*/ 7924799 w 7924799"/>
              <a:gd name="connsiteY1" fmla="*/ 0 h 10287000"/>
              <a:gd name="connsiteX2" fmla="*/ 7924799 w 7924799"/>
              <a:gd name="connsiteY2" fmla="*/ 10287000 h 10287000"/>
              <a:gd name="connsiteX3" fmla="*/ 957942 w 7924799"/>
              <a:gd name="connsiteY3" fmla="*/ 10287000 h 10287000"/>
              <a:gd name="connsiteX4" fmla="*/ 0 w 7924799"/>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799" h="10287000">
                <a:moveTo>
                  <a:pt x="0" y="0"/>
                </a:moveTo>
                <a:lnTo>
                  <a:pt x="7924799" y="0"/>
                </a:lnTo>
                <a:lnTo>
                  <a:pt x="7924799" y="10287000"/>
                </a:lnTo>
                <a:lnTo>
                  <a:pt x="957942" y="10287000"/>
                </a:lnTo>
                <a:cubicBezTo>
                  <a:pt x="-928916" y="7888514"/>
                  <a:pt x="2670628" y="3632200"/>
                  <a:pt x="0" y="0"/>
                </a:cubicBezTo>
                <a:close/>
              </a:path>
            </a:pathLst>
          </a:custGeom>
          <a:blipFill>
            <a:blip r:embed="rId2"/>
            <a:stretch>
              <a:fillRect/>
            </a:stretch>
          </a:blipFill>
        </p:spPr>
        <p:txBody>
          <a:bodyPr wrap="square">
            <a:noAutofit/>
          </a:bodyPr>
          <a:lstStyle/>
          <a:p>
            <a:r>
              <a:rPr lang="en-US" noProof="0"/>
              <a:t>Click icon to add picture</a:t>
            </a:r>
            <a:endParaRPr lang="en-AU" noProof="0"/>
          </a:p>
        </p:txBody>
      </p:sp>
    </p:spTree>
    <p:extLst>
      <p:ext uri="{BB962C8B-B14F-4D97-AF65-F5344CB8AC3E}">
        <p14:creationId xmlns:p14="http://schemas.microsoft.com/office/powerpoint/2010/main" val="5715669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Balloon Hand Left) W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3454400" y="666751"/>
            <a:ext cx="7994650" cy="253999"/>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p:nvPr>
        </p:nvSpPr>
        <p:spPr>
          <a:xfrm>
            <a:off x="3454400" y="920749"/>
            <a:ext cx="7994650" cy="1333500"/>
          </a:xfrm>
        </p:spPr>
        <p:txBody>
          <a:bodyPr/>
          <a:lstStyle>
            <a:lvl1pPr>
              <a:defRPr/>
            </a:lvl1pPr>
          </a:lstStyle>
          <a:p>
            <a:r>
              <a:rPr lang="en-US" noProof="0"/>
              <a:t>Click to edit Master title style</a:t>
            </a:r>
            <a:endParaRPr lang="en-AU" noProof="0" dirty="0"/>
          </a:p>
        </p:txBody>
      </p:sp>
      <p:sp>
        <p:nvSpPr>
          <p:cNvPr id="9" name="Text Placeholder 8">
            <a:extLst>
              <a:ext uri="{FF2B5EF4-FFF2-40B4-BE49-F238E27FC236}">
                <a16:creationId xmlns:a16="http://schemas.microsoft.com/office/drawing/2014/main" id="{585F2C9C-6E7F-44EB-A9CC-E99740E86707}"/>
              </a:ext>
            </a:extLst>
          </p:cNvPr>
          <p:cNvSpPr>
            <a:spLocks noGrp="1"/>
          </p:cNvSpPr>
          <p:nvPr>
            <p:ph type="body" sz="quarter" idx="14"/>
          </p:nvPr>
        </p:nvSpPr>
        <p:spPr>
          <a:xfrm>
            <a:off x="3454400" y="2157490"/>
            <a:ext cx="7994650" cy="644525"/>
          </a:xfrm>
        </p:spPr>
        <p:txBody>
          <a:bodyPr/>
          <a:lstStyle>
            <a:lvl1pPr marL="0" indent="0">
              <a:lnSpc>
                <a:spcPct val="100000"/>
              </a:lnSpc>
              <a:spcBef>
                <a:spcPts val="0"/>
              </a:spcBef>
              <a:buNone/>
              <a:defRPr lang="en-US" sz="4500" kern="1200" cap="all" spc="467" baseline="0" dirty="0" smtClean="0">
                <a:solidFill>
                  <a:schemeClr val="tx2"/>
                </a:solidFill>
                <a:latin typeface="+mj-lt"/>
                <a:ea typeface="+mj-ea"/>
                <a:cs typeface="+mj-cs"/>
              </a:defRPr>
            </a:lvl1pPr>
            <a:lvl2pPr>
              <a:defRPr lang="en-US" sz="4500" kern="1200" cap="all" spc="467" baseline="0" dirty="0" smtClean="0">
                <a:solidFill>
                  <a:schemeClr val="tx1"/>
                </a:solidFill>
                <a:latin typeface="+mj-lt"/>
                <a:ea typeface="+mj-ea"/>
                <a:cs typeface="+mj-cs"/>
              </a:defRPr>
            </a:lvl2pPr>
            <a:lvl3pPr>
              <a:defRPr lang="en-US" sz="4500" kern="1200" cap="all" spc="467" baseline="0" dirty="0" smtClean="0">
                <a:solidFill>
                  <a:schemeClr val="tx1"/>
                </a:solidFill>
                <a:latin typeface="+mj-lt"/>
                <a:ea typeface="+mj-ea"/>
                <a:cs typeface="+mj-cs"/>
              </a:defRPr>
            </a:lvl3pPr>
            <a:lvl4pPr>
              <a:defRPr lang="en-US" sz="4500" kern="1200" cap="all" spc="467" baseline="0" dirty="0" smtClean="0">
                <a:solidFill>
                  <a:schemeClr val="tx1"/>
                </a:solidFill>
                <a:latin typeface="+mj-lt"/>
                <a:ea typeface="+mj-ea"/>
                <a:cs typeface="+mj-cs"/>
              </a:defRPr>
            </a:lvl4pPr>
            <a:lvl5pPr>
              <a:defRPr lang="en-AU" sz="4500" kern="1200" cap="all" spc="467" baseline="0" dirty="0">
                <a:solidFill>
                  <a:schemeClr val="tx1"/>
                </a:solidFill>
                <a:latin typeface="+mj-lt"/>
                <a:ea typeface="+mj-ea"/>
                <a:cs typeface="+mj-cs"/>
              </a:defRPr>
            </a:lvl5pPr>
          </a:lstStyle>
          <a:p>
            <a:pPr lvl="0"/>
            <a:r>
              <a:rPr lang="en-US" noProof="0"/>
              <a:t>Click to edit Master text styles</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3454399" y="3162300"/>
            <a:ext cx="708660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26" name="Picture Placeholder 25">
            <a:extLst>
              <a:ext uri="{FF2B5EF4-FFF2-40B4-BE49-F238E27FC236}">
                <a16:creationId xmlns:a16="http://schemas.microsoft.com/office/drawing/2014/main" id="{F301BB95-44D4-466C-A57C-60E050E017B9}"/>
              </a:ext>
            </a:extLst>
          </p:cNvPr>
          <p:cNvSpPr>
            <a:spLocks noGrp="1"/>
          </p:cNvSpPr>
          <p:nvPr>
            <p:ph type="pic" sz="quarter" idx="15"/>
          </p:nvPr>
        </p:nvSpPr>
        <p:spPr>
          <a:xfrm flipH="1">
            <a:off x="-2165804" y="0"/>
            <a:ext cx="5283199" cy="6858000"/>
          </a:xfrm>
          <a:custGeom>
            <a:avLst/>
            <a:gdLst>
              <a:gd name="connsiteX0" fmla="*/ 0 w 7924799"/>
              <a:gd name="connsiteY0" fmla="*/ 0 h 10287000"/>
              <a:gd name="connsiteX1" fmla="*/ 7924799 w 7924799"/>
              <a:gd name="connsiteY1" fmla="*/ 0 h 10287000"/>
              <a:gd name="connsiteX2" fmla="*/ 7924799 w 7924799"/>
              <a:gd name="connsiteY2" fmla="*/ 10287000 h 10287000"/>
              <a:gd name="connsiteX3" fmla="*/ 957942 w 7924799"/>
              <a:gd name="connsiteY3" fmla="*/ 10287000 h 10287000"/>
              <a:gd name="connsiteX4" fmla="*/ 0 w 7924799"/>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799" h="10287000">
                <a:moveTo>
                  <a:pt x="0" y="0"/>
                </a:moveTo>
                <a:lnTo>
                  <a:pt x="7924799" y="0"/>
                </a:lnTo>
                <a:lnTo>
                  <a:pt x="7924799" y="10287000"/>
                </a:lnTo>
                <a:lnTo>
                  <a:pt x="957942" y="10287000"/>
                </a:lnTo>
                <a:cubicBezTo>
                  <a:pt x="-928916" y="7888514"/>
                  <a:pt x="2670628" y="3632200"/>
                  <a:pt x="0" y="0"/>
                </a:cubicBezTo>
                <a:close/>
              </a:path>
            </a:pathLst>
          </a:custGeom>
          <a:blipFill>
            <a:blip r:embed="rId2"/>
            <a:stretch>
              <a:fillRect/>
            </a:stretch>
          </a:blipFill>
        </p:spPr>
        <p:txBody>
          <a:bodyPr wrap="square">
            <a:noAutofit/>
          </a:bodyPr>
          <a:lstStyle/>
          <a:p>
            <a:r>
              <a:rPr lang="en-US" noProof="0"/>
              <a:t>Click icon to add picture</a:t>
            </a:r>
            <a:endParaRPr lang="en-AU" noProof="0"/>
          </a:p>
        </p:txBody>
      </p:sp>
    </p:spTree>
    <p:extLst>
      <p:ext uri="{BB962C8B-B14F-4D97-AF65-F5344CB8AC3E}">
        <p14:creationId xmlns:p14="http://schemas.microsoft.com/office/powerpoint/2010/main" val="27339512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Div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A20B90-3819-4999-8362-17B021163422}"/>
              </a:ext>
              <a:ext uri="{C183D7F6-B498-43B3-948B-1728B52AA6E4}">
                <adec:decorative xmlns:adec="http://schemas.microsoft.com/office/drawing/2017/decorative" val="1"/>
              </a:ext>
            </a:extLst>
          </p:cNvPr>
          <p:cNvPicPr>
            <a:picLocks noChangeAspect="1"/>
          </p:cNvPicPr>
          <p:nvPr userDrawn="1"/>
        </p:nvPicPr>
        <p:blipFill rotWithShape="1">
          <a:blip r:embed="rId2">
            <a:alphaModFix amt="87000"/>
            <a:extLst>
              <a:ext uri="{28A0092B-C50C-407E-A947-70E740481C1C}">
                <a14:useLocalDpi xmlns:a14="http://schemas.microsoft.com/office/drawing/2010/main" val="0"/>
              </a:ext>
            </a:extLst>
          </a:blip>
          <a:srcRect t="39935" b="22633"/>
          <a:stretch/>
        </p:blipFill>
        <p:spPr>
          <a:xfrm>
            <a:off x="0" y="0"/>
            <a:ext cx="12271169" cy="6858000"/>
          </a:xfrm>
          <a:prstGeom prst="rect">
            <a:avLst/>
          </a:prstGeom>
        </p:spPr>
      </p:pic>
      <p:sp>
        <p:nvSpPr>
          <p:cNvPr id="6" name="Rectangle 5">
            <a:extLst>
              <a:ext uri="{FF2B5EF4-FFF2-40B4-BE49-F238E27FC236}">
                <a16:creationId xmlns:a16="http://schemas.microsoft.com/office/drawing/2014/main" id="{505CD87B-19F4-4BEA-83DA-187F2482E65D}"/>
              </a:ext>
              <a:ext uri="{C183D7F6-B498-43B3-948B-1728B52AA6E4}">
                <adec:decorative xmlns:adec="http://schemas.microsoft.com/office/drawing/2017/decorative" val="1"/>
              </a:ext>
            </a:extLst>
          </p:cNvPr>
          <p:cNvSpPr/>
          <p:nvPr userDrawn="1"/>
        </p:nvSpPr>
        <p:spPr>
          <a:xfrm>
            <a:off x="-1" y="0"/>
            <a:ext cx="12271169" cy="6858000"/>
          </a:xfrm>
          <a:prstGeom prst="rect">
            <a:avLst/>
          </a:prstGeom>
          <a:solidFill>
            <a:schemeClr val="tx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2" name="Title 1">
            <a:extLst>
              <a:ext uri="{FF2B5EF4-FFF2-40B4-BE49-F238E27FC236}">
                <a16:creationId xmlns:a16="http://schemas.microsoft.com/office/drawing/2014/main" id="{422759B3-BC2F-4046-AE57-044FFF464F80}"/>
              </a:ext>
            </a:extLst>
          </p:cNvPr>
          <p:cNvSpPr>
            <a:spLocks noGrp="1"/>
          </p:cNvSpPr>
          <p:nvPr>
            <p:ph type="title"/>
          </p:nvPr>
        </p:nvSpPr>
        <p:spPr>
          <a:xfrm>
            <a:off x="711200" y="2870200"/>
            <a:ext cx="10744200" cy="1200150"/>
          </a:xfrm>
        </p:spPr>
        <p:txBody>
          <a:bodyPr anchor="ctr" anchorCtr="1">
            <a:noAutofit/>
          </a:bodyPr>
          <a:lstStyle>
            <a:lvl1pPr algn="ctr">
              <a:lnSpc>
                <a:spcPts val="6450"/>
              </a:lnSpc>
              <a:defRPr sz="6400" spc="600" baseline="0">
                <a:solidFill>
                  <a:schemeClr val="bg1"/>
                </a:solidFill>
              </a:defRPr>
            </a:lvl1p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378FE2F0-8514-43BE-8C5E-49CF491DB6D2}"/>
              </a:ext>
            </a:extLst>
          </p:cNvPr>
          <p:cNvSpPr>
            <a:spLocks noGrp="1"/>
          </p:cNvSpPr>
          <p:nvPr>
            <p:ph type="body" idx="1"/>
          </p:nvPr>
        </p:nvSpPr>
        <p:spPr>
          <a:xfrm>
            <a:off x="3187700" y="2368550"/>
            <a:ext cx="5619750" cy="273050"/>
          </a:xfrm>
        </p:spPr>
        <p:txBody>
          <a:bodyPr>
            <a:normAutofit/>
          </a:bodyPr>
          <a:lstStyle>
            <a:lvl1pPr marL="0" indent="0" algn="ctr">
              <a:lnSpc>
                <a:spcPct val="100000"/>
              </a:lnSpc>
              <a:spcBef>
                <a:spcPts val="0"/>
              </a:spcBef>
              <a:buNone/>
              <a:defRPr sz="1550" b="1" cap="all" spc="387" baseline="0">
                <a:solidFill>
                  <a:schemeClr val="accent1"/>
                </a:solidFill>
                <a:latin typeface="Poppins" panose="00000500000000000000" pitchFamily="50" charset="0"/>
                <a:cs typeface="Poppins" panose="00000500000000000000" pitchFamily="50" charset="0"/>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noProof="0"/>
              <a:t>Click to edit Master text styles</a:t>
            </a:r>
          </a:p>
        </p:txBody>
      </p:sp>
      <p:pic>
        <p:nvPicPr>
          <p:cNvPr id="5" name="Picture 4">
            <a:extLst>
              <a:ext uri="{FF2B5EF4-FFF2-40B4-BE49-F238E27FC236}">
                <a16:creationId xmlns:a16="http://schemas.microsoft.com/office/drawing/2014/main" id="{55EE0C1A-9BCC-47ED-9D53-39B98E99B37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18200" y="4298950"/>
            <a:ext cx="349250" cy="206375"/>
          </a:xfrm>
          <a:prstGeom prst="rect">
            <a:avLst/>
          </a:prstGeom>
        </p:spPr>
      </p:pic>
    </p:spTree>
    <p:extLst>
      <p:ext uri="{BB962C8B-B14F-4D97-AF65-F5344CB8AC3E}">
        <p14:creationId xmlns:p14="http://schemas.microsoft.com/office/powerpoint/2010/main" val="31284242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Astrona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A20B90-3819-4999-8362-17B021163422}"/>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 t="14313" r="2442" b="3944"/>
          <a:stretch/>
        </p:blipFill>
        <p:spPr>
          <a:xfrm>
            <a:off x="0" y="1"/>
            <a:ext cx="12192000" cy="6858000"/>
          </a:xfrm>
          <a:prstGeom prst="rect">
            <a:avLst/>
          </a:prstGeom>
        </p:spPr>
      </p:pic>
      <p:sp>
        <p:nvSpPr>
          <p:cNvPr id="9" name="Rectangle 8">
            <a:extLst>
              <a:ext uri="{FF2B5EF4-FFF2-40B4-BE49-F238E27FC236}">
                <a16:creationId xmlns:a16="http://schemas.microsoft.com/office/drawing/2014/main" id="{FA6D42D5-CE10-48FE-BCDA-9E80A8C4DF6B}"/>
              </a:ext>
              <a:ext uri="{C183D7F6-B498-43B3-948B-1728B52AA6E4}">
                <adec:decorative xmlns:adec="http://schemas.microsoft.com/office/drawing/2017/decorative" val="1"/>
              </a:ext>
            </a:extLst>
          </p:cNvPr>
          <p:cNvSpPr/>
          <p:nvPr userDrawn="1"/>
        </p:nvSpPr>
        <p:spPr>
          <a:xfrm>
            <a:off x="0" y="1"/>
            <a:ext cx="6401054" cy="6858000"/>
          </a:xfrm>
          <a:prstGeom prst="rect">
            <a:avLst/>
          </a:prstGeom>
          <a:gradFill>
            <a:gsLst>
              <a:gs pos="0">
                <a:srgbClr val="000000"/>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2" name="Title 1">
            <a:extLst>
              <a:ext uri="{FF2B5EF4-FFF2-40B4-BE49-F238E27FC236}">
                <a16:creationId xmlns:a16="http://schemas.microsoft.com/office/drawing/2014/main" id="{422759B3-BC2F-4046-AE57-044FFF464F80}"/>
              </a:ext>
            </a:extLst>
          </p:cNvPr>
          <p:cNvSpPr>
            <a:spLocks noGrp="1"/>
          </p:cNvSpPr>
          <p:nvPr>
            <p:ph type="title"/>
          </p:nvPr>
        </p:nvSpPr>
        <p:spPr>
          <a:xfrm>
            <a:off x="1565275" y="1892300"/>
            <a:ext cx="6743700" cy="2628900"/>
          </a:xfrm>
        </p:spPr>
        <p:txBody>
          <a:bodyPr anchor="ctr" anchorCtr="1">
            <a:normAutofit/>
          </a:bodyPr>
          <a:lstStyle>
            <a:lvl1pPr algn="ctr">
              <a:lnSpc>
                <a:spcPts val="6450"/>
              </a:lnSpc>
              <a:defRPr sz="6400" spc="600" baseline="0">
                <a:solidFill>
                  <a:schemeClr val="bg1"/>
                </a:solidFill>
              </a:defRPr>
            </a:lvl1p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378FE2F0-8514-43BE-8C5E-49CF491DB6D2}"/>
              </a:ext>
            </a:extLst>
          </p:cNvPr>
          <p:cNvSpPr>
            <a:spLocks noGrp="1"/>
          </p:cNvSpPr>
          <p:nvPr>
            <p:ph type="body" idx="1"/>
          </p:nvPr>
        </p:nvSpPr>
        <p:spPr>
          <a:xfrm>
            <a:off x="2333625" y="4686300"/>
            <a:ext cx="5207000" cy="279400"/>
          </a:xfrm>
        </p:spPr>
        <p:txBody>
          <a:bodyPr>
            <a:normAutofit/>
          </a:bodyPr>
          <a:lstStyle>
            <a:lvl1pPr marL="0" indent="0" algn="ctr">
              <a:lnSpc>
                <a:spcPct val="100000"/>
              </a:lnSpc>
              <a:buNone/>
              <a:defRPr sz="1550" b="1" cap="all" spc="387" baseline="0">
                <a:solidFill>
                  <a:schemeClr val="accent1"/>
                </a:solidFill>
                <a:latin typeface="Poppins" panose="00000500000000000000" pitchFamily="50" charset="0"/>
                <a:cs typeface="Poppins" panose="00000500000000000000" pitchFamily="50" charset="0"/>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482005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Drag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A20B90-3819-4999-8362-17B021163422}"/>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0" t="46249" r="39843" b="4927"/>
          <a:stretch/>
        </p:blipFill>
        <p:spPr>
          <a:xfrm>
            <a:off x="0" y="0"/>
            <a:ext cx="12192000" cy="6858000"/>
          </a:xfrm>
          <a:prstGeom prst="rect">
            <a:avLst/>
          </a:prstGeom>
        </p:spPr>
      </p:pic>
      <p:sp>
        <p:nvSpPr>
          <p:cNvPr id="2" name="Title 1">
            <a:extLst>
              <a:ext uri="{FF2B5EF4-FFF2-40B4-BE49-F238E27FC236}">
                <a16:creationId xmlns:a16="http://schemas.microsoft.com/office/drawing/2014/main" id="{422759B3-BC2F-4046-AE57-044FFF464F80}"/>
              </a:ext>
            </a:extLst>
          </p:cNvPr>
          <p:cNvSpPr>
            <a:spLocks noGrp="1"/>
          </p:cNvSpPr>
          <p:nvPr>
            <p:ph type="title"/>
          </p:nvPr>
        </p:nvSpPr>
        <p:spPr>
          <a:xfrm>
            <a:off x="2724150" y="1892300"/>
            <a:ext cx="6743700" cy="2628900"/>
          </a:xfrm>
        </p:spPr>
        <p:txBody>
          <a:bodyPr anchor="ctr" anchorCtr="1">
            <a:normAutofit/>
          </a:bodyPr>
          <a:lstStyle>
            <a:lvl1pPr algn="ctr">
              <a:lnSpc>
                <a:spcPts val="6450"/>
              </a:lnSpc>
              <a:defRPr sz="6400" spc="600" baseline="0">
                <a:solidFill>
                  <a:schemeClr val="bg1"/>
                </a:solidFill>
              </a:defRPr>
            </a:lvl1p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378FE2F0-8514-43BE-8C5E-49CF491DB6D2}"/>
              </a:ext>
            </a:extLst>
          </p:cNvPr>
          <p:cNvSpPr>
            <a:spLocks noGrp="1"/>
          </p:cNvSpPr>
          <p:nvPr>
            <p:ph type="body" idx="1"/>
          </p:nvPr>
        </p:nvSpPr>
        <p:spPr>
          <a:xfrm>
            <a:off x="3492500" y="4686300"/>
            <a:ext cx="5207000" cy="279400"/>
          </a:xfrm>
        </p:spPr>
        <p:txBody>
          <a:bodyPr>
            <a:normAutofit/>
          </a:bodyPr>
          <a:lstStyle>
            <a:lvl1pPr marL="0" indent="0" algn="ctr">
              <a:lnSpc>
                <a:spcPct val="100000"/>
              </a:lnSpc>
              <a:buNone/>
              <a:defRPr sz="1550" b="1" cap="all" spc="387" baseline="0">
                <a:solidFill>
                  <a:schemeClr val="accent1"/>
                </a:solidFill>
                <a:latin typeface="Poppins" panose="00000500000000000000" pitchFamily="50" charset="0"/>
                <a:cs typeface="Poppins" panose="00000500000000000000" pitchFamily="50" charset="0"/>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149709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Vista)">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A20B90-3819-4999-8362-17B021163422}"/>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 b="15"/>
          <a:stretch/>
        </p:blipFill>
        <p:spPr>
          <a:xfrm>
            <a:off x="0" y="0"/>
            <a:ext cx="12192000" cy="6858000"/>
          </a:xfrm>
          <a:prstGeom prst="rect">
            <a:avLst/>
          </a:prstGeom>
        </p:spPr>
      </p:pic>
      <p:sp>
        <p:nvSpPr>
          <p:cNvPr id="2" name="Title 1">
            <a:extLst>
              <a:ext uri="{FF2B5EF4-FFF2-40B4-BE49-F238E27FC236}">
                <a16:creationId xmlns:a16="http://schemas.microsoft.com/office/drawing/2014/main" id="{422759B3-BC2F-4046-AE57-044FFF464F80}"/>
              </a:ext>
            </a:extLst>
          </p:cNvPr>
          <p:cNvSpPr>
            <a:spLocks noGrp="1"/>
          </p:cNvSpPr>
          <p:nvPr>
            <p:ph type="title"/>
          </p:nvPr>
        </p:nvSpPr>
        <p:spPr>
          <a:xfrm>
            <a:off x="2724150" y="1892300"/>
            <a:ext cx="6743700" cy="2628900"/>
          </a:xfrm>
        </p:spPr>
        <p:txBody>
          <a:bodyPr anchor="ctr" anchorCtr="1">
            <a:normAutofit/>
          </a:bodyPr>
          <a:lstStyle>
            <a:lvl1pPr algn="ctr">
              <a:lnSpc>
                <a:spcPts val="6450"/>
              </a:lnSpc>
              <a:defRPr sz="6400" spc="600" baseline="0">
                <a:solidFill>
                  <a:schemeClr val="bg1"/>
                </a:solidFill>
              </a:defRPr>
            </a:lvl1p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378FE2F0-8514-43BE-8C5E-49CF491DB6D2}"/>
              </a:ext>
            </a:extLst>
          </p:cNvPr>
          <p:cNvSpPr>
            <a:spLocks noGrp="1"/>
          </p:cNvSpPr>
          <p:nvPr>
            <p:ph type="body" idx="1"/>
          </p:nvPr>
        </p:nvSpPr>
        <p:spPr>
          <a:xfrm>
            <a:off x="3492500" y="4686300"/>
            <a:ext cx="5207000" cy="279400"/>
          </a:xfrm>
        </p:spPr>
        <p:txBody>
          <a:bodyPr>
            <a:normAutofit/>
          </a:bodyPr>
          <a:lstStyle>
            <a:lvl1pPr marL="0" indent="0" algn="ctr">
              <a:lnSpc>
                <a:spcPct val="100000"/>
              </a:lnSpc>
              <a:buNone/>
              <a:defRPr sz="1550" b="1" cap="all" spc="387" baseline="0">
                <a:solidFill>
                  <a:schemeClr val="accent1"/>
                </a:solidFill>
                <a:latin typeface="Poppins" panose="00000500000000000000" pitchFamily="50" charset="0"/>
                <a:cs typeface="Poppins" panose="00000500000000000000" pitchFamily="50" charset="0"/>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3330209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Wav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6EEF6D8-65BC-4A52-BBF6-53A5FDDA885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8207" y="1659549"/>
            <a:ext cx="20451097" cy="4404147"/>
          </a:xfrm>
          <a:prstGeom prst="rect">
            <a:avLst/>
          </a:prstGeom>
        </p:spPr>
      </p:pic>
      <p:sp>
        <p:nvSpPr>
          <p:cNvPr id="3" name="Text Placeholder 2">
            <a:extLst>
              <a:ext uri="{FF2B5EF4-FFF2-40B4-BE49-F238E27FC236}">
                <a16:creationId xmlns:a16="http://schemas.microsoft.com/office/drawing/2014/main" id="{378FE2F0-8514-43BE-8C5E-49CF491DB6D2}"/>
              </a:ext>
            </a:extLst>
          </p:cNvPr>
          <p:cNvSpPr>
            <a:spLocks noGrp="1"/>
          </p:cNvSpPr>
          <p:nvPr>
            <p:ph type="body" idx="1"/>
          </p:nvPr>
        </p:nvSpPr>
        <p:spPr>
          <a:xfrm>
            <a:off x="3187700" y="2368550"/>
            <a:ext cx="5619750" cy="273050"/>
          </a:xfrm>
        </p:spPr>
        <p:txBody>
          <a:bodyPr>
            <a:normAutofit/>
          </a:bodyPr>
          <a:lstStyle>
            <a:lvl1pPr marL="0" indent="0" algn="ctr">
              <a:lnSpc>
                <a:spcPct val="100000"/>
              </a:lnSpc>
              <a:spcBef>
                <a:spcPts val="0"/>
              </a:spcBef>
              <a:buNone/>
              <a:defRPr sz="1550" b="1" cap="all" spc="387" baseline="0">
                <a:solidFill>
                  <a:schemeClr val="accent1"/>
                </a:solidFill>
                <a:latin typeface="Poppins" panose="00000500000000000000" pitchFamily="50" charset="0"/>
                <a:cs typeface="Poppins" panose="00000500000000000000" pitchFamily="50" charset="0"/>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noProof="0"/>
              <a:t>Click to edit Master text styles</a:t>
            </a:r>
          </a:p>
        </p:txBody>
      </p:sp>
      <p:sp>
        <p:nvSpPr>
          <p:cNvPr id="2" name="Title 1">
            <a:extLst>
              <a:ext uri="{FF2B5EF4-FFF2-40B4-BE49-F238E27FC236}">
                <a16:creationId xmlns:a16="http://schemas.microsoft.com/office/drawing/2014/main" id="{422759B3-BC2F-4046-AE57-044FFF464F80}"/>
              </a:ext>
            </a:extLst>
          </p:cNvPr>
          <p:cNvSpPr>
            <a:spLocks noGrp="1"/>
          </p:cNvSpPr>
          <p:nvPr>
            <p:ph type="title"/>
          </p:nvPr>
        </p:nvSpPr>
        <p:spPr>
          <a:xfrm>
            <a:off x="711200" y="2870200"/>
            <a:ext cx="10744200" cy="1200150"/>
          </a:xfrm>
        </p:spPr>
        <p:txBody>
          <a:bodyPr anchor="ctr" anchorCtr="1">
            <a:noAutofit/>
          </a:bodyPr>
          <a:lstStyle>
            <a:lvl1pPr algn="ctr">
              <a:lnSpc>
                <a:spcPts val="6450"/>
              </a:lnSpc>
              <a:defRPr sz="6400" spc="600" baseline="0">
                <a:solidFill>
                  <a:schemeClr val="bg1"/>
                </a:solidFill>
              </a:defRPr>
            </a:lvl1pPr>
          </a:lstStyle>
          <a:p>
            <a:r>
              <a:rPr lang="en-US" noProof="0"/>
              <a:t>Click to edit Master title style</a:t>
            </a:r>
            <a:endParaRPr lang="en-AU" noProof="0" dirty="0"/>
          </a:p>
        </p:txBody>
      </p:sp>
      <p:pic>
        <p:nvPicPr>
          <p:cNvPr id="5" name="Picture 4">
            <a:extLst>
              <a:ext uri="{FF2B5EF4-FFF2-40B4-BE49-F238E27FC236}">
                <a16:creationId xmlns:a16="http://schemas.microsoft.com/office/drawing/2014/main" id="{55EE0C1A-9BCC-47ED-9D53-39B98E99B37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18200" y="4298950"/>
            <a:ext cx="349250" cy="206375"/>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70243DA7-FC1B-472D-9F53-EF6E392C02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77600" y="1263650"/>
            <a:ext cx="349250" cy="206375"/>
          </a:xfrm>
          <a:prstGeom prst="rect">
            <a:avLst/>
          </a:prstGeom>
        </p:spPr>
      </p:pic>
      <p:pic>
        <p:nvPicPr>
          <p:cNvPr id="7" name="Picture 6" descr="Rapid Circle Logo.">
            <a:extLst>
              <a:ext uri="{FF2B5EF4-FFF2-40B4-BE49-F238E27FC236}">
                <a16:creationId xmlns:a16="http://schemas.microsoft.com/office/drawing/2014/main" id="{3DA669D0-F307-4EC7-AB58-1D2102631D1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10408900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nt (Image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1"/>
            <a:ext cx="5632450" cy="209549"/>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p:nvPr>
        </p:nvSpPr>
        <p:spPr>
          <a:xfrm>
            <a:off x="730250" y="920749"/>
            <a:ext cx="5632450" cy="1333500"/>
          </a:xfrm>
        </p:spPr>
        <p:txBody>
          <a:bodyPr/>
          <a:lstStyle>
            <a:lvl1pPr>
              <a:defRPr/>
            </a:lvl1pPr>
          </a:lstStyle>
          <a:p>
            <a:r>
              <a:rPr lang="en-US" noProof="0"/>
              <a:t>Click to edit Master title style</a:t>
            </a:r>
            <a:endParaRPr lang="en-AU" noProof="0" dirty="0"/>
          </a:p>
        </p:txBody>
      </p:sp>
      <p:sp>
        <p:nvSpPr>
          <p:cNvPr id="9" name="Text Placeholder 8">
            <a:extLst>
              <a:ext uri="{FF2B5EF4-FFF2-40B4-BE49-F238E27FC236}">
                <a16:creationId xmlns:a16="http://schemas.microsoft.com/office/drawing/2014/main" id="{585F2C9C-6E7F-44EB-A9CC-E99740E86707}"/>
              </a:ext>
            </a:extLst>
          </p:cNvPr>
          <p:cNvSpPr>
            <a:spLocks noGrp="1"/>
          </p:cNvSpPr>
          <p:nvPr>
            <p:ph type="body" sz="quarter" idx="14"/>
          </p:nvPr>
        </p:nvSpPr>
        <p:spPr>
          <a:xfrm>
            <a:off x="730250" y="2157490"/>
            <a:ext cx="5632450" cy="644525"/>
          </a:xfrm>
        </p:spPr>
        <p:txBody>
          <a:bodyPr/>
          <a:lstStyle>
            <a:lvl1pPr marL="0" indent="0">
              <a:lnSpc>
                <a:spcPct val="100000"/>
              </a:lnSpc>
              <a:spcBef>
                <a:spcPts val="0"/>
              </a:spcBef>
              <a:buNone/>
              <a:defRPr lang="en-US" sz="4500" kern="1200" cap="all" spc="467" baseline="0" dirty="0" smtClean="0">
                <a:solidFill>
                  <a:schemeClr val="tx2"/>
                </a:solidFill>
                <a:latin typeface="+mj-lt"/>
                <a:ea typeface="+mj-ea"/>
                <a:cs typeface="+mj-cs"/>
              </a:defRPr>
            </a:lvl1pPr>
            <a:lvl2pPr>
              <a:defRPr lang="en-US" sz="4500" kern="1200" cap="all" spc="467" baseline="0" dirty="0" smtClean="0">
                <a:solidFill>
                  <a:schemeClr val="tx1"/>
                </a:solidFill>
                <a:latin typeface="+mj-lt"/>
                <a:ea typeface="+mj-ea"/>
                <a:cs typeface="+mj-cs"/>
              </a:defRPr>
            </a:lvl2pPr>
            <a:lvl3pPr>
              <a:defRPr lang="en-US" sz="4500" kern="1200" cap="all" spc="467" baseline="0" dirty="0" smtClean="0">
                <a:solidFill>
                  <a:schemeClr val="tx1"/>
                </a:solidFill>
                <a:latin typeface="+mj-lt"/>
                <a:ea typeface="+mj-ea"/>
                <a:cs typeface="+mj-cs"/>
              </a:defRPr>
            </a:lvl3pPr>
            <a:lvl4pPr>
              <a:defRPr lang="en-US" sz="4500" kern="1200" cap="all" spc="467" baseline="0" dirty="0" smtClean="0">
                <a:solidFill>
                  <a:schemeClr val="tx1"/>
                </a:solidFill>
                <a:latin typeface="+mj-lt"/>
                <a:ea typeface="+mj-ea"/>
                <a:cs typeface="+mj-cs"/>
              </a:defRPr>
            </a:lvl4pPr>
            <a:lvl5pPr>
              <a:defRPr lang="en-AU" sz="4500" kern="1200" cap="all" spc="467" baseline="0" dirty="0">
                <a:solidFill>
                  <a:schemeClr val="tx1"/>
                </a:solidFill>
                <a:latin typeface="+mj-lt"/>
                <a:ea typeface="+mj-ea"/>
                <a:cs typeface="+mj-cs"/>
              </a:defRPr>
            </a:lvl5pPr>
          </a:lstStyle>
          <a:p>
            <a:pPr lvl="0"/>
            <a:r>
              <a:rPr lang="en-US" noProof="0"/>
              <a:t>Click to edit Master text styles</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3162300"/>
            <a:ext cx="527050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pic>
        <p:nvPicPr>
          <p:cNvPr id="27" name="Picture 26">
            <a:extLst>
              <a:ext uri="{FF2B5EF4-FFF2-40B4-BE49-F238E27FC236}">
                <a16:creationId xmlns:a16="http://schemas.microsoft.com/office/drawing/2014/main" id="{C26D993A-13CF-49BB-A8B9-DA51A9D38DA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1446" r="1446"/>
          <a:stretch/>
        </p:blipFill>
        <p:spPr>
          <a:xfrm>
            <a:off x="7308850" y="3244850"/>
            <a:ext cx="349250" cy="212520"/>
          </a:xfrm>
          <a:prstGeom prst="rect">
            <a:avLst/>
          </a:prstGeom>
        </p:spPr>
      </p:pic>
      <p:pic>
        <p:nvPicPr>
          <p:cNvPr id="11" name="Picture 10">
            <a:extLst>
              <a:ext uri="{FF2B5EF4-FFF2-40B4-BE49-F238E27FC236}">
                <a16:creationId xmlns:a16="http://schemas.microsoft.com/office/drawing/2014/main" id="{57A0A1C5-8D12-4715-87C2-B6485BFE3AED}"/>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
        <p:nvSpPr>
          <p:cNvPr id="5" name="Picture Placeholder 4">
            <a:extLst>
              <a:ext uri="{FF2B5EF4-FFF2-40B4-BE49-F238E27FC236}">
                <a16:creationId xmlns:a16="http://schemas.microsoft.com/office/drawing/2014/main" id="{DA69D3AA-54D7-4D82-B703-968E0AFDA87F}"/>
              </a:ext>
            </a:extLst>
          </p:cNvPr>
          <p:cNvSpPr>
            <a:spLocks noGrp="1"/>
          </p:cNvSpPr>
          <p:nvPr>
            <p:ph type="pic" sz="quarter" idx="15"/>
          </p:nvPr>
        </p:nvSpPr>
        <p:spPr>
          <a:xfrm>
            <a:off x="7283450" y="-742950"/>
            <a:ext cx="2546350" cy="3797300"/>
          </a:xfrm>
        </p:spPr>
        <p:txBody>
          <a:bodyPr/>
          <a:lstStyle/>
          <a:p>
            <a:r>
              <a:rPr lang="en-US" noProof="0"/>
              <a:t>Click icon to add picture</a:t>
            </a:r>
            <a:endParaRPr lang="en-AU" noProof="0"/>
          </a:p>
        </p:txBody>
      </p:sp>
      <p:sp>
        <p:nvSpPr>
          <p:cNvPr id="7" name="Picture Placeholder 6">
            <a:extLst>
              <a:ext uri="{FF2B5EF4-FFF2-40B4-BE49-F238E27FC236}">
                <a16:creationId xmlns:a16="http://schemas.microsoft.com/office/drawing/2014/main" id="{900477D2-C6EB-43A3-9B48-2AABE77AA198}"/>
              </a:ext>
            </a:extLst>
          </p:cNvPr>
          <p:cNvSpPr>
            <a:spLocks noGrp="1"/>
          </p:cNvSpPr>
          <p:nvPr>
            <p:ph type="pic" sz="quarter" idx="16"/>
          </p:nvPr>
        </p:nvSpPr>
        <p:spPr>
          <a:xfrm>
            <a:off x="10045700" y="-1149350"/>
            <a:ext cx="2393950" cy="2984500"/>
          </a:xfrm>
        </p:spPr>
        <p:txBody>
          <a:bodyPr/>
          <a:lstStyle/>
          <a:p>
            <a:r>
              <a:rPr lang="en-US" noProof="0"/>
              <a:t>Click icon to add picture</a:t>
            </a:r>
            <a:endParaRPr lang="en-AU" noProof="0"/>
          </a:p>
        </p:txBody>
      </p:sp>
      <p:sp>
        <p:nvSpPr>
          <p:cNvPr id="10" name="Picture Placeholder 9">
            <a:extLst>
              <a:ext uri="{FF2B5EF4-FFF2-40B4-BE49-F238E27FC236}">
                <a16:creationId xmlns:a16="http://schemas.microsoft.com/office/drawing/2014/main" id="{D8BD53AC-6F63-43A5-A297-A9B71C3839A9}"/>
              </a:ext>
            </a:extLst>
          </p:cNvPr>
          <p:cNvSpPr>
            <a:spLocks noGrp="1"/>
          </p:cNvSpPr>
          <p:nvPr>
            <p:ph type="pic" sz="quarter" idx="17"/>
          </p:nvPr>
        </p:nvSpPr>
        <p:spPr>
          <a:xfrm>
            <a:off x="10617200" y="2157942"/>
            <a:ext cx="1282700" cy="750358"/>
          </a:xfrm>
        </p:spPr>
        <p:txBody>
          <a:bodyPr/>
          <a:lstStyle/>
          <a:p>
            <a:r>
              <a:rPr lang="en-US" noProof="0"/>
              <a:t>Click icon to add picture</a:t>
            </a:r>
            <a:endParaRPr lang="en-AU" noProof="0"/>
          </a:p>
        </p:txBody>
      </p:sp>
      <p:sp>
        <p:nvSpPr>
          <p:cNvPr id="16" name="Picture Placeholder 15">
            <a:extLst>
              <a:ext uri="{FF2B5EF4-FFF2-40B4-BE49-F238E27FC236}">
                <a16:creationId xmlns:a16="http://schemas.microsoft.com/office/drawing/2014/main" id="{78A7DB5B-242C-4574-A710-E0A5A431E3C5}"/>
              </a:ext>
            </a:extLst>
          </p:cNvPr>
          <p:cNvSpPr>
            <a:spLocks noGrp="1"/>
          </p:cNvSpPr>
          <p:nvPr>
            <p:ph type="pic" sz="quarter" idx="18"/>
          </p:nvPr>
        </p:nvSpPr>
        <p:spPr>
          <a:xfrm>
            <a:off x="7816850" y="3219450"/>
            <a:ext cx="5461000" cy="3797300"/>
          </a:xfrm>
        </p:spPr>
        <p:txBody>
          <a:bodyPr/>
          <a:lstStyle/>
          <a:p>
            <a:r>
              <a:rPr lang="en-US" noProof="0"/>
              <a:t>Click icon to add picture</a:t>
            </a:r>
            <a:endParaRPr lang="en-AU" noProof="0"/>
          </a:p>
        </p:txBody>
      </p:sp>
      <p:pic>
        <p:nvPicPr>
          <p:cNvPr id="12" name="Picture 11" descr="Rapid Circle Logo.">
            <a:extLst>
              <a:ext uri="{FF2B5EF4-FFF2-40B4-BE49-F238E27FC236}">
                <a16:creationId xmlns:a16="http://schemas.microsoft.com/office/drawing/2014/main" id="{F0153148-0B63-429D-A87A-8F963316051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2423150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F96-E82F-4472-9865-9B722FEBF6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B18EF-F4AC-4B20-932B-0CBC66FAE2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B70EAF-A99B-4BBF-A62B-90A3E4A3F3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F4DA2E-CC6F-4D5A-A811-7BA2EC66B44B}"/>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6" name="Footer Placeholder 5">
            <a:extLst>
              <a:ext uri="{FF2B5EF4-FFF2-40B4-BE49-F238E27FC236}">
                <a16:creationId xmlns:a16="http://schemas.microsoft.com/office/drawing/2014/main" id="{F7EAF038-8C90-4775-847F-29945A090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EFADB-F730-41A8-A861-CB1DCB301566}"/>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4831413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Graphic and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AB8918-76D2-4420-BED4-1713C49F00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77600" y="1263650"/>
            <a:ext cx="349250" cy="206375"/>
          </a:xfrm>
          <a:prstGeom prst="rect">
            <a:avLst/>
          </a:prstGeom>
        </p:spPr>
      </p:pic>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9" name="Rectangle 8">
            <a:extLst>
              <a:ext uri="{FF2B5EF4-FFF2-40B4-BE49-F238E27FC236}">
                <a16:creationId xmlns:a16="http://schemas.microsoft.com/office/drawing/2014/main" id="{BA591954-2931-40BD-8653-728B772E84F6}"/>
              </a:ext>
              <a:ext uri="{C183D7F6-B498-43B3-948B-1728B52AA6E4}">
                <adec:decorative xmlns:adec="http://schemas.microsoft.com/office/drawing/2017/decorative" val="1"/>
              </a:ext>
            </a:extLst>
          </p:cNvPr>
          <p:cNvSpPr/>
          <p:nvPr userDrawn="1"/>
        </p:nvSpPr>
        <p:spPr>
          <a:xfrm>
            <a:off x="6350000" y="0"/>
            <a:ext cx="5842000" cy="4140200"/>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11" name="Picture Placeholder 10">
            <a:extLst>
              <a:ext uri="{FF2B5EF4-FFF2-40B4-BE49-F238E27FC236}">
                <a16:creationId xmlns:a16="http://schemas.microsoft.com/office/drawing/2014/main" id="{B3B36F5C-92C7-46C1-9C86-8CE6A6F51359}"/>
              </a:ext>
            </a:extLst>
          </p:cNvPr>
          <p:cNvSpPr>
            <a:spLocks noGrp="1"/>
          </p:cNvSpPr>
          <p:nvPr>
            <p:ph type="pic" sz="quarter" idx="14"/>
          </p:nvPr>
        </p:nvSpPr>
        <p:spPr>
          <a:xfrm>
            <a:off x="5632450" y="1060450"/>
            <a:ext cx="5822950" cy="3797300"/>
          </a:xfrm>
        </p:spPr>
        <p:txBody>
          <a:bodyPr/>
          <a:lstStyle/>
          <a:p>
            <a:r>
              <a:rPr lang="en-US" noProof="0"/>
              <a:t>Click icon to add picture</a:t>
            </a:r>
            <a:endParaRPr lang="en-AU" noProof="0"/>
          </a:p>
        </p:txBody>
      </p:sp>
      <p:sp>
        <p:nvSpPr>
          <p:cNvPr id="13" name="Text Placeholder 12">
            <a:extLst>
              <a:ext uri="{FF2B5EF4-FFF2-40B4-BE49-F238E27FC236}">
                <a16:creationId xmlns:a16="http://schemas.microsoft.com/office/drawing/2014/main" id="{3AD8A352-91A7-4564-8FA1-EC02B3A05EC7}"/>
              </a:ext>
            </a:extLst>
          </p:cNvPr>
          <p:cNvSpPr>
            <a:spLocks noGrp="1"/>
          </p:cNvSpPr>
          <p:nvPr>
            <p:ph type="body" sz="quarter" idx="15"/>
          </p:nvPr>
        </p:nvSpPr>
        <p:spPr>
          <a:xfrm>
            <a:off x="5632451" y="5022850"/>
            <a:ext cx="3448050" cy="190500"/>
          </a:xfrm>
        </p:spPr>
        <p:txBody>
          <a:bodyPr>
            <a:noAutofit/>
          </a:bodyPr>
          <a:lstStyle>
            <a:lvl1pPr marL="0" indent="0">
              <a:lnSpc>
                <a:spcPts val="1500"/>
              </a:lnSpc>
              <a:spcBef>
                <a:spcPts val="0"/>
              </a:spcBef>
              <a:buNone/>
              <a:defRPr sz="1300">
                <a:solidFill>
                  <a:srgbClr val="006DB7"/>
                </a:solidFill>
              </a:defRPr>
            </a:lvl1pPr>
          </a:lstStyle>
          <a:p>
            <a:pPr lvl="0"/>
            <a:r>
              <a:rPr lang="en-US" noProof="0"/>
              <a:t>Click to edit Master text styles</a:t>
            </a:r>
          </a:p>
        </p:txBody>
      </p:sp>
      <p:sp>
        <p:nvSpPr>
          <p:cNvPr id="16" name="Text Placeholder 15">
            <a:extLst>
              <a:ext uri="{FF2B5EF4-FFF2-40B4-BE49-F238E27FC236}">
                <a16:creationId xmlns:a16="http://schemas.microsoft.com/office/drawing/2014/main" id="{1BA133D9-506B-4929-B1E7-0F022FEAEF98}"/>
              </a:ext>
            </a:extLst>
          </p:cNvPr>
          <p:cNvSpPr>
            <a:spLocks noGrp="1"/>
          </p:cNvSpPr>
          <p:nvPr>
            <p:ph type="body" sz="quarter" idx="16"/>
          </p:nvPr>
        </p:nvSpPr>
        <p:spPr>
          <a:xfrm>
            <a:off x="5632450" y="5378450"/>
            <a:ext cx="5829300" cy="419100"/>
          </a:xfrm>
        </p:spPr>
        <p:txBody>
          <a:bodyPr>
            <a:normAutofit/>
          </a:bodyPr>
          <a:lstStyle>
            <a:lvl1pPr>
              <a:lnSpc>
                <a:spcPts val="900"/>
              </a:lnSpc>
              <a:defRPr sz="800">
                <a:solidFill>
                  <a:srgbClr val="3E3E3E"/>
                </a:solidFill>
                <a:latin typeface="+mn-lt"/>
              </a:defRPr>
            </a:lvl1pPr>
          </a:lstStyle>
          <a:p>
            <a:pPr lvl="0"/>
            <a:r>
              <a:rPr lang="en-US" noProof="0"/>
              <a:t>Click to edit Master text styles</a:t>
            </a:r>
          </a:p>
        </p:txBody>
      </p:sp>
    </p:spTree>
    <p:extLst>
      <p:ext uri="{BB962C8B-B14F-4D97-AF65-F5344CB8AC3E}">
        <p14:creationId xmlns:p14="http://schemas.microsoft.com/office/powerpoint/2010/main" val="4059220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Graphic RC 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AB8918-76D2-4420-BED4-1713C49F00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77600" y="1263650"/>
            <a:ext cx="349250" cy="206375"/>
          </a:xfrm>
          <a:prstGeom prst="rect">
            <a:avLst/>
          </a:prstGeom>
        </p:spPr>
      </p:pic>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9" name="Rectangle 8">
            <a:extLst>
              <a:ext uri="{FF2B5EF4-FFF2-40B4-BE49-F238E27FC236}">
                <a16:creationId xmlns:a16="http://schemas.microsoft.com/office/drawing/2014/main" id="{BA591954-2931-40BD-8653-728B772E84F6}"/>
              </a:ext>
              <a:ext uri="{C183D7F6-B498-43B3-948B-1728B52AA6E4}">
                <adec:decorative xmlns:adec="http://schemas.microsoft.com/office/drawing/2017/decorative" val="1"/>
              </a:ext>
            </a:extLst>
          </p:cNvPr>
          <p:cNvSpPr/>
          <p:nvPr userDrawn="1"/>
        </p:nvSpPr>
        <p:spPr>
          <a:xfrm>
            <a:off x="6350000" y="0"/>
            <a:ext cx="5842000" cy="4140200"/>
          </a:xfrm>
          <a:prstGeom prst="rect">
            <a:avLst/>
          </a:prstGeom>
          <a:solidFill>
            <a:srgbClr val="006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1" name="Picture Placeholder 10">
            <a:extLst>
              <a:ext uri="{FF2B5EF4-FFF2-40B4-BE49-F238E27FC236}">
                <a16:creationId xmlns:a16="http://schemas.microsoft.com/office/drawing/2014/main" id="{B3B36F5C-92C7-46C1-9C86-8CE6A6F51359}"/>
              </a:ext>
            </a:extLst>
          </p:cNvPr>
          <p:cNvSpPr>
            <a:spLocks noGrp="1"/>
          </p:cNvSpPr>
          <p:nvPr>
            <p:ph type="pic" sz="quarter" idx="14"/>
          </p:nvPr>
        </p:nvSpPr>
        <p:spPr>
          <a:xfrm>
            <a:off x="5632450" y="1060450"/>
            <a:ext cx="5822950" cy="4667250"/>
          </a:xfrm>
        </p:spPr>
        <p:txBody>
          <a:bodyPr/>
          <a:lstStyle/>
          <a:p>
            <a:r>
              <a:rPr lang="en-US" noProof="0"/>
              <a:t>Click icon to add picture</a:t>
            </a:r>
            <a:endParaRPr lang="en-AU" noProof="0"/>
          </a:p>
        </p:txBody>
      </p:sp>
    </p:spTree>
    <p:extLst>
      <p:ext uri="{BB962C8B-B14F-4D97-AF65-F5344CB8AC3E}">
        <p14:creationId xmlns:p14="http://schemas.microsoft.com/office/powerpoint/2010/main" val="1024131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Graphic RC Dark 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AB8918-76D2-4420-BED4-1713C49F00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77600" y="1263650"/>
            <a:ext cx="349250" cy="206375"/>
          </a:xfrm>
          <a:prstGeom prst="rect">
            <a:avLst/>
          </a:prstGeom>
        </p:spPr>
      </p:pic>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9" name="Rectangle 8">
            <a:extLst>
              <a:ext uri="{FF2B5EF4-FFF2-40B4-BE49-F238E27FC236}">
                <a16:creationId xmlns:a16="http://schemas.microsoft.com/office/drawing/2014/main" id="{BA591954-2931-40BD-8653-728B772E84F6}"/>
              </a:ext>
              <a:ext uri="{C183D7F6-B498-43B3-948B-1728B52AA6E4}">
                <adec:decorative xmlns:adec="http://schemas.microsoft.com/office/drawing/2017/decorative" val="1"/>
              </a:ext>
            </a:extLst>
          </p:cNvPr>
          <p:cNvSpPr/>
          <p:nvPr userDrawn="1"/>
        </p:nvSpPr>
        <p:spPr>
          <a:xfrm>
            <a:off x="6350000" y="0"/>
            <a:ext cx="5842000" cy="414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11" name="Picture Placeholder 10">
            <a:extLst>
              <a:ext uri="{FF2B5EF4-FFF2-40B4-BE49-F238E27FC236}">
                <a16:creationId xmlns:a16="http://schemas.microsoft.com/office/drawing/2014/main" id="{B3B36F5C-92C7-46C1-9C86-8CE6A6F51359}"/>
              </a:ext>
            </a:extLst>
          </p:cNvPr>
          <p:cNvSpPr>
            <a:spLocks noGrp="1"/>
          </p:cNvSpPr>
          <p:nvPr>
            <p:ph type="pic" sz="quarter" idx="14"/>
          </p:nvPr>
        </p:nvSpPr>
        <p:spPr>
          <a:xfrm>
            <a:off x="5632450" y="1060450"/>
            <a:ext cx="5822950" cy="4667250"/>
          </a:xfrm>
        </p:spPr>
        <p:txBody>
          <a:bodyPr/>
          <a:lstStyle/>
          <a:p>
            <a:r>
              <a:rPr lang="en-US" noProof="0"/>
              <a:t>Click icon to add picture</a:t>
            </a:r>
            <a:endParaRPr lang="en-AU" noProof="0"/>
          </a:p>
        </p:txBody>
      </p:sp>
    </p:spTree>
    <p:extLst>
      <p:ext uri="{BB962C8B-B14F-4D97-AF65-F5344CB8AC3E}">
        <p14:creationId xmlns:p14="http://schemas.microsoft.com/office/powerpoint/2010/main" val="3706846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ld Headlin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591954-2931-40BD-8653-728B772E84F6}"/>
              </a:ext>
              <a:ext uri="{C183D7F6-B498-43B3-948B-1728B52AA6E4}">
                <adec:decorative xmlns:adec="http://schemas.microsoft.com/office/drawing/2017/decorative" val="1"/>
              </a:ext>
            </a:extLst>
          </p:cNvPr>
          <p:cNvSpPr/>
          <p:nvPr userDrawn="1"/>
        </p:nvSpPr>
        <p:spPr>
          <a:xfrm>
            <a:off x="6350000" y="0"/>
            <a:ext cx="5842000" cy="4140200"/>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7" name="Rectangle 6">
            <a:extLst>
              <a:ext uri="{FF2B5EF4-FFF2-40B4-BE49-F238E27FC236}">
                <a16:creationId xmlns:a16="http://schemas.microsoft.com/office/drawing/2014/main" id="{E8EA2E8F-9928-4A53-8B35-F0A19B09ED11}"/>
              </a:ext>
              <a:ext uri="{C183D7F6-B498-43B3-948B-1728B52AA6E4}">
                <adec:decorative xmlns:adec="http://schemas.microsoft.com/office/drawing/2017/decorative" val="1"/>
              </a:ext>
            </a:extLst>
          </p:cNvPr>
          <p:cNvSpPr/>
          <p:nvPr userDrawn="1"/>
        </p:nvSpPr>
        <p:spPr>
          <a:xfrm>
            <a:off x="730250" y="711200"/>
            <a:ext cx="10725150" cy="5016500"/>
          </a:xfrm>
          <a:prstGeom prst="rect">
            <a:avLst/>
          </a:prstGeom>
          <a:solidFill>
            <a:srgbClr val="006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2355850" y="1828800"/>
            <a:ext cx="7283450" cy="1333500"/>
          </a:xfrm>
        </p:spPr>
        <p:txBody>
          <a:bodyPr anchor="ctr"/>
          <a:lstStyle>
            <a:lvl1pPr algn="ctr">
              <a:defRPr>
                <a:solidFill>
                  <a:schemeClr val="bg1"/>
                </a:solidFill>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1698625" y="3517900"/>
            <a:ext cx="8848725" cy="3295650"/>
          </a:xfrm>
        </p:spPr>
        <p:txBody>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28259170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Small Popout Box">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D6DCB7-30A0-498D-9DF4-DFAC9943AF5C}"/>
              </a:ext>
              <a:ext uri="{C183D7F6-B498-43B3-948B-1728B52AA6E4}">
                <adec:decorative xmlns:adec="http://schemas.microsoft.com/office/drawing/2017/decorative" val="1"/>
              </a:ext>
            </a:extLst>
          </p:cNvPr>
          <p:cNvSpPr/>
          <p:nvPr userDrawn="1"/>
        </p:nvSpPr>
        <p:spPr>
          <a:xfrm>
            <a:off x="8915400" y="1"/>
            <a:ext cx="5283200" cy="6861175"/>
          </a:xfrm>
          <a:custGeom>
            <a:avLst/>
            <a:gdLst>
              <a:gd name="connsiteX0" fmla="*/ 0 w 7924800"/>
              <a:gd name="connsiteY0" fmla="*/ 0 h 10277475"/>
              <a:gd name="connsiteX1" fmla="*/ 7924800 w 7924800"/>
              <a:gd name="connsiteY1" fmla="*/ 0 h 10277475"/>
              <a:gd name="connsiteX2" fmla="*/ 7924800 w 7924800"/>
              <a:gd name="connsiteY2" fmla="*/ 10277475 h 10277475"/>
              <a:gd name="connsiteX3" fmla="*/ 0 w 7924800"/>
              <a:gd name="connsiteY3" fmla="*/ 10277475 h 10277475"/>
              <a:gd name="connsiteX4" fmla="*/ 0 w 7924800"/>
              <a:gd name="connsiteY4" fmla="*/ 0 h 10277475"/>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 name="connsiteX0" fmla="*/ 29273 w 7954073"/>
              <a:gd name="connsiteY0" fmla="*/ 0 h 10291762"/>
              <a:gd name="connsiteX1" fmla="*/ 7954073 w 7954073"/>
              <a:gd name="connsiteY1" fmla="*/ 0 h 10291762"/>
              <a:gd name="connsiteX2" fmla="*/ 7954073 w 7954073"/>
              <a:gd name="connsiteY2" fmla="*/ 10277475 h 10291762"/>
              <a:gd name="connsiteX3" fmla="*/ 529336 w 7954073"/>
              <a:gd name="connsiteY3" fmla="*/ 10291762 h 10291762"/>
              <a:gd name="connsiteX4" fmla="*/ 29273 w 7954073"/>
              <a:gd name="connsiteY4" fmla="*/ 0 h 10291762"/>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0291762">
                <a:moveTo>
                  <a:pt x="0" y="0"/>
                </a:moveTo>
                <a:lnTo>
                  <a:pt x="7924800" y="0"/>
                </a:lnTo>
                <a:lnTo>
                  <a:pt x="7924800" y="10277475"/>
                </a:lnTo>
                <a:lnTo>
                  <a:pt x="500063" y="10291762"/>
                </a:lnTo>
                <a:cubicBezTo>
                  <a:pt x="-409575" y="6975475"/>
                  <a:pt x="1938338" y="3402012"/>
                  <a:pt x="0" y="0"/>
                </a:cubicBezTo>
                <a:close/>
              </a:path>
            </a:pathLst>
          </a:cu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9" name="Rectangle 8">
            <a:extLst>
              <a:ext uri="{FF2B5EF4-FFF2-40B4-BE49-F238E27FC236}">
                <a16:creationId xmlns:a16="http://schemas.microsoft.com/office/drawing/2014/main" id="{BA591954-2931-40BD-8653-728B772E84F6}"/>
              </a:ext>
              <a:ext uri="{C183D7F6-B498-43B3-948B-1728B52AA6E4}">
                <adec:decorative xmlns:adec="http://schemas.microsoft.com/office/drawing/2017/decorative" val="1"/>
              </a:ext>
            </a:extLst>
          </p:cNvPr>
          <p:cNvSpPr/>
          <p:nvPr userDrawn="1"/>
        </p:nvSpPr>
        <p:spPr>
          <a:xfrm>
            <a:off x="6908800" y="1060450"/>
            <a:ext cx="4546600" cy="4324350"/>
          </a:xfrm>
          <a:prstGeom prst="rect">
            <a:avLst/>
          </a:prstGeom>
          <a:solidFill>
            <a:srgbClr val="006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2425701"/>
            <a:ext cx="526415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10" name="Text Placeholder 9">
            <a:extLst>
              <a:ext uri="{FF2B5EF4-FFF2-40B4-BE49-F238E27FC236}">
                <a16:creationId xmlns:a16="http://schemas.microsoft.com/office/drawing/2014/main" id="{9477F392-4E45-4BCD-8A42-D37A55057576}"/>
              </a:ext>
            </a:extLst>
          </p:cNvPr>
          <p:cNvSpPr>
            <a:spLocks noGrp="1"/>
          </p:cNvSpPr>
          <p:nvPr>
            <p:ph type="body" sz="quarter" idx="14"/>
          </p:nvPr>
        </p:nvSpPr>
        <p:spPr>
          <a:xfrm>
            <a:off x="7518400" y="1574800"/>
            <a:ext cx="3321050" cy="482600"/>
          </a:xfrm>
        </p:spPr>
        <p:txBody>
          <a:bodyPr>
            <a:noAutofit/>
          </a:bodyPr>
          <a:lstStyle>
            <a:lvl1pPr marL="0" indent="0">
              <a:lnSpc>
                <a:spcPct val="100000"/>
              </a:lnSpc>
              <a:buNone/>
              <a:defRPr sz="1600" cap="all" baseline="0">
                <a:solidFill>
                  <a:schemeClr val="bg1"/>
                </a:solidFill>
                <a:latin typeface="+mj-lt"/>
              </a:defRPr>
            </a:lvl1pPr>
          </a:lstStyle>
          <a:p>
            <a:pPr lvl="0"/>
            <a:r>
              <a:rPr lang="en-US" noProof="0"/>
              <a:t>Click to edit Master text styles</a:t>
            </a:r>
          </a:p>
        </p:txBody>
      </p:sp>
      <p:sp>
        <p:nvSpPr>
          <p:cNvPr id="13" name="Text Placeholder 12">
            <a:extLst>
              <a:ext uri="{FF2B5EF4-FFF2-40B4-BE49-F238E27FC236}">
                <a16:creationId xmlns:a16="http://schemas.microsoft.com/office/drawing/2014/main" id="{AB1A9674-37E7-4B34-9CDD-F272EE267157}"/>
              </a:ext>
            </a:extLst>
          </p:cNvPr>
          <p:cNvSpPr>
            <a:spLocks noGrp="1"/>
          </p:cNvSpPr>
          <p:nvPr>
            <p:ph type="body" sz="quarter" idx="15"/>
          </p:nvPr>
        </p:nvSpPr>
        <p:spPr>
          <a:xfrm>
            <a:off x="7524750" y="2279650"/>
            <a:ext cx="3536950" cy="25781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pic>
        <p:nvPicPr>
          <p:cNvPr id="16" name="Picture 15" descr="Rapid Circle Logo">
            <a:extLst>
              <a:ext uri="{FF2B5EF4-FFF2-40B4-BE49-F238E27FC236}">
                <a16:creationId xmlns:a16="http://schemas.microsoft.com/office/drawing/2014/main" id="{AA110109-F498-42BC-86AB-B6E57ABD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4" t="31998" r="9797" b="30925"/>
          <a:stretch/>
        </p:blipFill>
        <p:spPr>
          <a:xfrm>
            <a:off x="10102850" y="6267450"/>
            <a:ext cx="1733550" cy="255560"/>
          </a:xfrm>
          <a:prstGeom prst="rect">
            <a:avLst/>
          </a:prstGeom>
        </p:spPr>
      </p:pic>
    </p:spTree>
    <p:extLst>
      <p:ext uri="{BB962C8B-B14F-4D97-AF65-F5344CB8AC3E}">
        <p14:creationId xmlns:p14="http://schemas.microsoft.com/office/powerpoint/2010/main" val="3862923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Large Popout Box">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D6DCB7-30A0-498D-9DF4-DFAC9943AF5C}"/>
              </a:ext>
              <a:ext uri="{C183D7F6-B498-43B3-948B-1728B52AA6E4}">
                <adec:decorative xmlns:adec="http://schemas.microsoft.com/office/drawing/2017/decorative" val="1"/>
              </a:ext>
            </a:extLst>
          </p:cNvPr>
          <p:cNvSpPr/>
          <p:nvPr userDrawn="1"/>
        </p:nvSpPr>
        <p:spPr>
          <a:xfrm>
            <a:off x="8915400" y="1"/>
            <a:ext cx="5283200" cy="6861175"/>
          </a:xfrm>
          <a:custGeom>
            <a:avLst/>
            <a:gdLst>
              <a:gd name="connsiteX0" fmla="*/ 0 w 7924800"/>
              <a:gd name="connsiteY0" fmla="*/ 0 h 10277475"/>
              <a:gd name="connsiteX1" fmla="*/ 7924800 w 7924800"/>
              <a:gd name="connsiteY1" fmla="*/ 0 h 10277475"/>
              <a:gd name="connsiteX2" fmla="*/ 7924800 w 7924800"/>
              <a:gd name="connsiteY2" fmla="*/ 10277475 h 10277475"/>
              <a:gd name="connsiteX3" fmla="*/ 0 w 7924800"/>
              <a:gd name="connsiteY3" fmla="*/ 10277475 h 10277475"/>
              <a:gd name="connsiteX4" fmla="*/ 0 w 7924800"/>
              <a:gd name="connsiteY4" fmla="*/ 0 h 10277475"/>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 name="connsiteX0" fmla="*/ 29273 w 7954073"/>
              <a:gd name="connsiteY0" fmla="*/ 0 h 10291762"/>
              <a:gd name="connsiteX1" fmla="*/ 7954073 w 7954073"/>
              <a:gd name="connsiteY1" fmla="*/ 0 h 10291762"/>
              <a:gd name="connsiteX2" fmla="*/ 7954073 w 7954073"/>
              <a:gd name="connsiteY2" fmla="*/ 10277475 h 10291762"/>
              <a:gd name="connsiteX3" fmla="*/ 529336 w 7954073"/>
              <a:gd name="connsiteY3" fmla="*/ 10291762 h 10291762"/>
              <a:gd name="connsiteX4" fmla="*/ 29273 w 7954073"/>
              <a:gd name="connsiteY4" fmla="*/ 0 h 10291762"/>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0291762">
                <a:moveTo>
                  <a:pt x="0" y="0"/>
                </a:moveTo>
                <a:lnTo>
                  <a:pt x="7924800" y="0"/>
                </a:lnTo>
                <a:lnTo>
                  <a:pt x="7924800" y="10277475"/>
                </a:lnTo>
                <a:lnTo>
                  <a:pt x="500063" y="10291762"/>
                </a:lnTo>
                <a:cubicBezTo>
                  <a:pt x="-409575" y="6975475"/>
                  <a:pt x="1938338" y="3402012"/>
                  <a:pt x="0" y="0"/>
                </a:cubicBezTo>
                <a:close/>
              </a:path>
            </a:pathLst>
          </a:cu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9" name="Rectangle 8">
            <a:extLst>
              <a:ext uri="{FF2B5EF4-FFF2-40B4-BE49-F238E27FC236}">
                <a16:creationId xmlns:a16="http://schemas.microsoft.com/office/drawing/2014/main" id="{BA591954-2931-40BD-8653-728B772E84F6}"/>
              </a:ext>
              <a:ext uri="{C183D7F6-B498-43B3-948B-1728B52AA6E4}">
                <adec:decorative xmlns:adec="http://schemas.microsoft.com/office/drawing/2017/decorative" val="1"/>
              </a:ext>
            </a:extLst>
          </p:cNvPr>
          <p:cNvSpPr/>
          <p:nvPr userDrawn="1"/>
        </p:nvSpPr>
        <p:spPr>
          <a:xfrm>
            <a:off x="5632450" y="1060450"/>
            <a:ext cx="5822950" cy="4667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p:txBody>
          <a:bodyPr/>
          <a:lstStyle>
            <a:lvl1pPr>
              <a:defRPr/>
            </a:lvl1pPr>
          </a:lstStyle>
          <a:p>
            <a:r>
              <a:rPr lang="en-AU" noProof="0"/>
              <a:t>Slide 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2425701"/>
            <a:ext cx="435610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0" name="Text Placeholder 9">
            <a:extLst>
              <a:ext uri="{FF2B5EF4-FFF2-40B4-BE49-F238E27FC236}">
                <a16:creationId xmlns:a16="http://schemas.microsoft.com/office/drawing/2014/main" id="{9477F392-4E45-4BCD-8A42-D37A55057576}"/>
              </a:ext>
            </a:extLst>
          </p:cNvPr>
          <p:cNvSpPr>
            <a:spLocks noGrp="1"/>
          </p:cNvSpPr>
          <p:nvPr>
            <p:ph type="body" sz="quarter" idx="14"/>
          </p:nvPr>
        </p:nvSpPr>
        <p:spPr>
          <a:xfrm>
            <a:off x="6184900" y="1574800"/>
            <a:ext cx="4787900" cy="241300"/>
          </a:xfrm>
        </p:spPr>
        <p:txBody>
          <a:bodyPr/>
          <a:lstStyle>
            <a:lvl1pPr marL="0" indent="0">
              <a:lnSpc>
                <a:spcPct val="100000"/>
              </a:lnSpc>
              <a:spcBef>
                <a:spcPts val="0"/>
              </a:spcBef>
              <a:buNone/>
              <a:defRPr sz="1600" cap="all" baseline="0">
                <a:solidFill>
                  <a:schemeClr val="bg1"/>
                </a:solidFill>
                <a:latin typeface="+mj-lt"/>
              </a:defRPr>
            </a:lvl1pPr>
          </a:lstStyle>
          <a:p>
            <a:pPr lvl="0"/>
            <a:r>
              <a:rPr lang="en-US" noProof="0"/>
              <a:t>Click to edit Master text styles</a:t>
            </a:r>
          </a:p>
        </p:txBody>
      </p:sp>
      <p:sp>
        <p:nvSpPr>
          <p:cNvPr id="13" name="Text Placeholder 12">
            <a:extLst>
              <a:ext uri="{FF2B5EF4-FFF2-40B4-BE49-F238E27FC236}">
                <a16:creationId xmlns:a16="http://schemas.microsoft.com/office/drawing/2014/main" id="{AB1A9674-37E7-4B34-9CDD-F272EE267157}"/>
              </a:ext>
            </a:extLst>
          </p:cNvPr>
          <p:cNvSpPr>
            <a:spLocks noGrp="1"/>
          </p:cNvSpPr>
          <p:nvPr>
            <p:ph type="body" sz="quarter" idx="15"/>
          </p:nvPr>
        </p:nvSpPr>
        <p:spPr>
          <a:xfrm>
            <a:off x="6191250" y="2006600"/>
            <a:ext cx="4667250" cy="32956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pic>
        <p:nvPicPr>
          <p:cNvPr id="16" name="Picture 15" descr="Rapid Circle Logo">
            <a:extLst>
              <a:ext uri="{FF2B5EF4-FFF2-40B4-BE49-F238E27FC236}">
                <a16:creationId xmlns:a16="http://schemas.microsoft.com/office/drawing/2014/main" id="{AA110109-F498-42BC-86AB-B6E57ABD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4" t="31998" r="9797" b="30925"/>
          <a:stretch/>
        </p:blipFill>
        <p:spPr>
          <a:xfrm>
            <a:off x="10102850" y="6267450"/>
            <a:ext cx="1733550" cy="255560"/>
          </a:xfrm>
          <a:prstGeom prst="rect">
            <a:avLst/>
          </a:prstGeom>
        </p:spPr>
      </p:pic>
    </p:spTree>
    <p:extLst>
      <p:ext uri="{BB962C8B-B14F-4D97-AF65-F5344CB8AC3E}">
        <p14:creationId xmlns:p14="http://schemas.microsoft.com/office/powerpoint/2010/main" val="16934158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666750"/>
          </a:xfrm>
        </p:spPr>
        <p:txBody>
          <a:bodyPr/>
          <a:lstStyle>
            <a:lvl1pPr>
              <a:defRPr/>
            </a:lvl1pPr>
          </a:lstStyle>
          <a:p>
            <a:r>
              <a:rPr lang="en-AU" noProof="0"/>
              <a:t>Heading</a:t>
            </a:r>
          </a:p>
        </p:txBody>
      </p:sp>
      <p:sp>
        <p:nvSpPr>
          <p:cNvPr id="5" name="Chart Placeholder 4">
            <a:extLst>
              <a:ext uri="{FF2B5EF4-FFF2-40B4-BE49-F238E27FC236}">
                <a16:creationId xmlns:a16="http://schemas.microsoft.com/office/drawing/2014/main" id="{931665C4-F43C-456B-8E96-E5748BBE9F15}"/>
              </a:ext>
            </a:extLst>
          </p:cNvPr>
          <p:cNvSpPr>
            <a:spLocks noGrp="1"/>
          </p:cNvSpPr>
          <p:nvPr>
            <p:ph type="chart" sz="quarter" idx="14"/>
          </p:nvPr>
        </p:nvSpPr>
        <p:spPr>
          <a:xfrm>
            <a:off x="800100" y="1666875"/>
            <a:ext cx="10591800" cy="4114800"/>
          </a:xfrm>
        </p:spPr>
        <p:txBody>
          <a:bodyPr/>
          <a:lstStyle/>
          <a:p>
            <a:r>
              <a:rPr lang="en-US" noProof="0"/>
              <a:t>Click icon to add chart</a:t>
            </a:r>
            <a:endParaRPr lang="en-AU" noProof="0"/>
          </a:p>
        </p:txBody>
      </p:sp>
    </p:spTree>
    <p:extLst>
      <p:ext uri="{BB962C8B-B14F-4D97-AF65-F5344CB8AC3E}">
        <p14:creationId xmlns:p14="http://schemas.microsoft.com/office/powerpoint/2010/main" val="26471654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666750"/>
          </a:xfrm>
        </p:spPr>
        <p:txBody>
          <a:bodyPr/>
          <a:lstStyle>
            <a:lvl1pPr>
              <a:defRPr/>
            </a:lvl1pPr>
          </a:lstStyle>
          <a:p>
            <a:r>
              <a:rPr lang="en-AU" noProof="0"/>
              <a:t>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1892300"/>
            <a:ext cx="526415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5" name="Chart Placeholder 4">
            <a:extLst>
              <a:ext uri="{FF2B5EF4-FFF2-40B4-BE49-F238E27FC236}">
                <a16:creationId xmlns:a16="http://schemas.microsoft.com/office/drawing/2014/main" id="{90F90DD1-C2F1-42F7-AAA4-DD8ADCEBF395}"/>
              </a:ext>
            </a:extLst>
          </p:cNvPr>
          <p:cNvSpPr>
            <a:spLocks noGrp="1"/>
          </p:cNvSpPr>
          <p:nvPr>
            <p:ph type="chart" sz="quarter" idx="14"/>
          </p:nvPr>
        </p:nvSpPr>
        <p:spPr>
          <a:xfrm>
            <a:off x="6372225" y="0"/>
            <a:ext cx="5819775" cy="6858000"/>
          </a:xfrm>
        </p:spPr>
        <p:txBody>
          <a:bodyPr/>
          <a:lstStyle/>
          <a:p>
            <a:r>
              <a:rPr lang="en-US" noProof="0"/>
              <a:t>Click icon to add chart</a:t>
            </a:r>
            <a:endParaRPr lang="en-AU" noProof="0"/>
          </a:p>
        </p:txBody>
      </p:sp>
    </p:spTree>
    <p:extLst>
      <p:ext uri="{BB962C8B-B14F-4D97-AF65-F5344CB8AC3E}">
        <p14:creationId xmlns:p14="http://schemas.microsoft.com/office/powerpoint/2010/main" val="28082381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eography with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666750"/>
          </a:xfrm>
        </p:spPr>
        <p:txBody>
          <a:bodyPr/>
          <a:lstStyle>
            <a:lvl1pPr>
              <a:defRPr/>
            </a:lvl1pPr>
          </a:lstStyle>
          <a:p>
            <a:r>
              <a:rPr lang="en-AU" noProof="0"/>
              <a:t>Heading</a:t>
            </a:r>
          </a:p>
        </p:txBody>
      </p:sp>
      <p:pic>
        <p:nvPicPr>
          <p:cNvPr id="8" name="Picture 7" descr="Map of Europe, Africa, Asia, and Australia with the Rapid Circle locations marked in the Netherlands, India, and Australia">
            <a:extLst>
              <a:ext uri="{FF2B5EF4-FFF2-40B4-BE49-F238E27FC236}">
                <a16:creationId xmlns:a16="http://schemas.microsoft.com/office/drawing/2014/main" id="{D18D67F5-3FA9-4EB6-93D9-4CBD520291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958"/>
          <a:stretch/>
        </p:blipFill>
        <p:spPr>
          <a:xfrm>
            <a:off x="4749800" y="0"/>
            <a:ext cx="7442200" cy="6858000"/>
          </a:xfrm>
          <a:prstGeom prst="rect">
            <a:avLst/>
          </a:prstGeom>
        </p:spPr>
      </p:pic>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a:xfrm>
            <a:off x="730250" y="1892300"/>
            <a:ext cx="3638550" cy="32956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4" name="Oval 3">
            <a:extLst>
              <a:ext uri="{FF2B5EF4-FFF2-40B4-BE49-F238E27FC236}">
                <a16:creationId xmlns:a16="http://schemas.microsoft.com/office/drawing/2014/main" id="{9D72A479-3953-45D1-9171-85C948B9976F}"/>
              </a:ext>
            </a:extLst>
          </p:cNvPr>
          <p:cNvSpPr/>
          <p:nvPr userDrawn="1"/>
        </p:nvSpPr>
        <p:spPr>
          <a:xfrm>
            <a:off x="5915479" y="1635216"/>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9" name="Oval 8">
            <a:extLst>
              <a:ext uri="{FF2B5EF4-FFF2-40B4-BE49-F238E27FC236}">
                <a16:creationId xmlns:a16="http://schemas.microsoft.com/office/drawing/2014/main" id="{B9B0D96F-4DAB-41D9-8915-198DA3701533}"/>
              </a:ext>
            </a:extLst>
          </p:cNvPr>
          <p:cNvSpPr/>
          <p:nvPr userDrawn="1"/>
        </p:nvSpPr>
        <p:spPr>
          <a:xfrm>
            <a:off x="8466183" y="3147604"/>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0" name="Oval 9">
            <a:extLst>
              <a:ext uri="{FF2B5EF4-FFF2-40B4-BE49-F238E27FC236}">
                <a16:creationId xmlns:a16="http://schemas.microsoft.com/office/drawing/2014/main" id="{F9C16035-17B4-4585-B200-8E977EF1701F}"/>
              </a:ext>
            </a:extLst>
          </p:cNvPr>
          <p:cNvSpPr/>
          <p:nvPr userDrawn="1"/>
        </p:nvSpPr>
        <p:spPr>
          <a:xfrm>
            <a:off x="11695067" y="5342164"/>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1" name="Oval 10">
            <a:extLst>
              <a:ext uri="{FF2B5EF4-FFF2-40B4-BE49-F238E27FC236}">
                <a16:creationId xmlns:a16="http://schemas.microsoft.com/office/drawing/2014/main" id="{65106B58-EE5A-4B79-90C6-BE3202134705}"/>
              </a:ext>
            </a:extLst>
          </p:cNvPr>
          <p:cNvSpPr/>
          <p:nvPr userDrawn="1"/>
        </p:nvSpPr>
        <p:spPr>
          <a:xfrm>
            <a:off x="11425101" y="5838553"/>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2" name="Oval 11">
            <a:extLst>
              <a:ext uri="{FF2B5EF4-FFF2-40B4-BE49-F238E27FC236}">
                <a16:creationId xmlns:a16="http://schemas.microsoft.com/office/drawing/2014/main" id="{FC871DD7-F892-4FC0-9D1D-638EE6FB71B2}"/>
              </a:ext>
            </a:extLst>
          </p:cNvPr>
          <p:cNvSpPr/>
          <p:nvPr userDrawn="1"/>
        </p:nvSpPr>
        <p:spPr>
          <a:xfrm>
            <a:off x="10205901" y="5488214"/>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5" name="Rectangle 4">
            <a:extLst>
              <a:ext uri="{FF2B5EF4-FFF2-40B4-BE49-F238E27FC236}">
                <a16:creationId xmlns:a16="http://schemas.microsoft.com/office/drawing/2014/main" id="{F7770422-FFDB-4D31-B18A-6589D32D6C71}"/>
              </a:ext>
            </a:extLst>
          </p:cNvPr>
          <p:cNvSpPr/>
          <p:nvPr userDrawn="1"/>
        </p:nvSpPr>
        <p:spPr>
          <a:xfrm>
            <a:off x="11514545" y="5586186"/>
            <a:ext cx="145687" cy="14605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sz="1200"/>
          </a:p>
        </p:txBody>
      </p:sp>
      <p:sp>
        <p:nvSpPr>
          <p:cNvPr id="15" name="Oval 14">
            <a:extLst>
              <a:ext uri="{FF2B5EF4-FFF2-40B4-BE49-F238E27FC236}">
                <a16:creationId xmlns:a16="http://schemas.microsoft.com/office/drawing/2014/main" id="{6274DC71-E5BE-493B-9FC3-75B8AD2ABB78}"/>
              </a:ext>
            </a:extLst>
          </p:cNvPr>
          <p:cNvSpPr/>
          <p:nvPr userDrawn="1"/>
        </p:nvSpPr>
        <p:spPr>
          <a:xfrm>
            <a:off x="5898061" y="1514475"/>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6" name="Oval 15">
            <a:extLst>
              <a:ext uri="{FF2B5EF4-FFF2-40B4-BE49-F238E27FC236}">
                <a16:creationId xmlns:a16="http://schemas.microsoft.com/office/drawing/2014/main" id="{6BB675BB-DDCE-4224-BA52-680CA9DE4D78}"/>
              </a:ext>
            </a:extLst>
          </p:cNvPr>
          <p:cNvSpPr/>
          <p:nvPr userDrawn="1"/>
        </p:nvSpPr>
        <p:spPr>
          <a:xfrm>
            <a:off x="5769791" y="1635215"/>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Tree>
    <p:extLst>
      <p:ext uri="{BB962C8B-B14F-4D97-AF65-F5344CB8AC3E}">
        <p14:creationId xmlns:p14="http://schemas.microsoft.com/office/powerpoint/2010/main" val="15289629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Geography with Bullets and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666750"/>
          </a:xfrm>
        </p:spPr>
        <p:txBody>
          <a:bodyPr/>
          <a:lstStyle>
            <a:lvl1pPr>
              <a:defRPr/>
            </a:lvl1pPr>
          </a:lstStyle>
          <a:p>
            <a:r>
              <a:rPr lang="en-AU" noProof="0"/>
              <a:t>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50" y="1892301"/>
            <a:ext cx="3638550" cy="1104899"/>
          </a:xfrm>
        </p:spPr>
        <p:txBody>
          <a:bodyPr/>
          <a:lstStyle>
            <a:lvl1pPr marL="0" indent="0">
              <a:buFontTx/>
              <a:buNone/>
              <a:defRPr lang="en-AU" sz="1600" b="0" kern="1200" cap="all" spc="200" baseline="0" noProof="0" dirty="0">
                <a:solidFill>
                  <a:schemeClr val="tx2"/>
                </a:solidFill>
                <a:latin typeface="+mj-lt"/>
                <a:ea typeface="+mn-ea"/>
                <a:cs typeface="Poppins SemiBold" panose="00000700000000000000" pitchFamily="50" charset="0"/>
              </a:defRPr>
            </a:lvl1pPr>
          </a:lstStyle>
          <a:p>
            <a:pPr lvl="0"/>
            <a:r>
              <a:rPr lang="en-AU" noProof="0" dirty="0"/>
              <a:t>Click to edit Master text </a:t>
            </a:r>
            <a:r>
              <a:rPr lang="en-AU" noProof="0" dirty="0" err="1"/>
              <a:t>styleS</a:t>
            </a:r>
            <a:endParaRPr lang="en-AU" noProof="0" dirty="0"/>
          </a:p>
        </p:txBody>
      </p:sp>
      <p:sp>
        <p:nvSpPr>
          <p:cNvPr id="5" name="Text Placeholder 4">
            <a:extLst>
              <a:ext uri="{FF2B5EF4-FFF2-40B4-BE49-F238E27FC236}">
                <a16:creationId xmlns:a16="http://schemas.microsoft.com/office/drawing/2014/main" id="{F831123E-A2B8-4CCE-A5A5-202408CD086A}"/>
              </a:ext>
            </a:extLst>
          </p:cNvPr>
          <p:cNvSpPr>
            <a:spLocks noGrp="1"/>
          </p:cNvSpPr>
          <p:nvPr>
            <p:ph type="body" sz="quarter" idx="14"/>
          </p:nvPr>
        </p:nvSpPr>
        <p:spPr>
          <a:xfrm>
            <a:off x="730250" y="3117850"/>
            <a:ext cx="3638550" cy="27241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pic>
        <p:nvPicPr>
          <p:cNvPr id="8" name="Picture 7" descr="Map of Europe, Africa, Asia, and Australia with the Rapid Circle locations marked in the Netherlands, India, and Australia">
            <a:extLst>
              <a:ext uri="{FF2B5EF4-FFF2-40B4-BE49-F238E27FC236}">
                <a16:creationId xmlns:a16="http://schemas.microsoft.com/office/drawing/2014/main" id="{D18D67F5-3FA9-4EB6-93D9-4CBD520291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958"/>
          <a:stretch/>
        </p:blipFill>
        <p:spPr>
          <a:xfrm>
            <a:off x="4749800" y="0"/>
            <a:ext cx="7442200" cy="6858000"/>
          </a:xfrm>
          <a:prstGeom prst="rect">
            <a:avLst/>
          </a:prstGeom>
        </p:spPr>
      </p:pic>
      <p:sp>
        <p:nvSpPr>
          <p:cNvPr id="10" name="Oval 9">
            <a:extLst>
              <a:ext uri="{FF2B5EF4-FFF2-40B4-BE49-F238E27FC236}">
                <a16:creationId xmlns:a16="http://schemas.microsoft.com/office/drawing/2014/main" id="{E18E5901-6509-4562-BD68-B868487D5124}"/>
              </a:ext>
            </a:extLst>
          </p:cNvPr>
          <p:cNvSpPr/>
          <p:nvPr userDrawn="1"/>
        </p:nvSpPr>
        <p:spPr>
          <a:xfrm>
            <a:off x="5915479" y="1635216"/>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1" name="Oval 10">
            <a:extLst>
              <a:ext uri="{FF2B5EF4-FFF2-40B4-BE49-F238E27FC236}">
                <a16:creationId xmlns:a16="http://schemas.microsoft.com/office/drawing/2014/main" id="{CCC587BD-876B-4854-B5F2-23F42AC52CFF}"/>
              </a:ext>
            </a:extLst>
          </p:cNvPr>
          <p:cNvSpPr/>
          <p:nvPr userDrawn="1"/>
        </p:nvSpPr>
        <p:spPr>
          <a:xfrm>
            <a:off x="11695067" y="5342164"/>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2" name="Oval 11">
            <a:extLst>
              <a:ext uri="{FF2B5EF4-FFF2-40B4-BE49-F238E27FC236}">
                <a16:creationId xmlns:a16="http://schemas.microsoft.com/office/drawing/2014/main" id="{21EB5905-6D2A-4D33-BA5E-751AE0C2F18B}"/>
              </a:ext>
            </a:extLst>
          </p:cNvPr>
          <p:cNvSpPr/>
          <p:nvPr userDrawn="1"/>
        </p:nvSpPr>
        <p:spPr>
          <a:xfrm>
            <a:off x="11425101" y="5838553"/>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3" name="Oval 12">
            <a:extLst>
              <a:ext uri="{FF2B5EF4-FFF2-40B4-BE49-F238E27FC236}">
                <a16:creationId xmlns:a16="http://schemas.microsoft.com/office/drawing/2014/main" id="{00048F2A-AFA5-405C-9D73-FEC06BE4DE0A}"/>
              </a:ext>
            </a:extLst>
          </p:cNvPr>
          <p:cNvSpPr/>
          <p:nvPr userDrawn="1"/>
        </p:nvSpPr>
        <p:spPr>
          <a:xfrm>
            <a:off x="10205901" y="5488214"/>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5" name="Rectangle 14">
            <a:extLst>
              <a:ext uri="{FF2B5EF4-FFF2-40B4-BE49-F238E27FC236}">
                <a16:creationId xmlns:a16="http://schemas.microsoft.com/office/drawing/2014/main" id="{4AC69706-7E51-49A3-A156-C6BE6F17472C}"/>
              </a:ext>
            </a:extLst>
          </p:cNvPr>
          <p:cNvSpPr/>
          <p:nvPr userDrawn="1"/>
        </p:nvSpPr>
        <p:spPr>
          <a:xfrm>
            <a:off x="11514545" y="5586186"/>
            <a:ext cx="145687" cy="14605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sz="1200"/>
          </a:p>
        </p:txBody>
      </p:sp>
      <p:sp>
        <p:nvSpPr>
          <p:cNvPr id="16" name="Oval 15">
            <a:extLst>
              <a:ext uri="{FF2B5EF4-FFF2-40B4-BE49-F238E27FC236}">
                <a16:creationId xmlns:a16="http://schemas.microsoft.com/office/drawing/2014/main" id="{D98330BD-9D94-4168-8D7C-9E9DAA51450E}"/>
              </a:ext>
            </a:extLst>
          </p:cNvPr>
          <p:cNvSpPr/>
          <p:nvPr userDrawn="1"/>
        </p:nvSpPr>
        <p:spPr>
          <a:xfrm>
            <a:off x="5898061" y="1514475"/>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7" name="Oval 16">
            <a:extLst>
              <a:ext uri="{FF2B5EF4-FFF2-40B4-BE49-F238E27FC236}">
                <a16:creationId xmlns:a16="http://schemas.microsoft.com/office/drawing/2014/main" id="{AC45EDEE-1C6C-43FF-9B75-64AC0572227F}"/>
              </a:ext>
            </a:extLst>
          </p:cNvPr>
          <p:cNvSpPr/>
          <p:nvPr userDrawn="1"/>
        </p:nvSpPr>
        <p:spPr>
          <a:xfrm>
            <a:off x="5769791" y="1635215"/>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8" name="Oval 17">
            <a:extLst>
              <a:ext uri="{FF2B5EF4-FFF2-40B4-BE49-F238E27FC236}">
                <a16:creationId xmlns:a16="http://schemas.microsoft.com/office/drawing/2014/main" id="{1D512301-8D82-4AE3-8F49-F3CD95FEB7E7}"/>
              </a:ext>
            </a:extLst>
          </p:cNvPr>
          <p:cNvSpPr/>
          <p:nvPr userDrawn="1"/>
        </p:nvSpPr>
        <p:spPr>
          <a:xfrm>
            <a:off x="8466183" y="3147604"/>
            <a:ext cx="145687" cy="146050"/>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Tree>
    <p:extLst>
      <p:ext uri="{BB962C8B-B14F-4D97-AF65-F5344CB8AC3E}">
        <p14:creationId xmlns:p14="http://schemas.microsoft.com/office/powerpoint/2010/main" val="166769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F235-B571-407E-A0B0-E32037E334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6B52D8-9D3F-4572-8827-1391B2C33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3B94AE-5529-4913-B442-58D7063D5E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1306B7-0594-4DB0-A4A1-E45C594DC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8B7409-C0FB-4CDE-BDA5-0D9608AD79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F8CF3A-63FA-4A9B-A1D4-E8E266C8C335}"/>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8" name="Footer Placeholder 7">
            <a:extLst>
              <a:ext uri="{FF2B5EF4-FFF2-40B4-BE49-F238E27FC236}">
                <a16:creationId xmlns:a16="http://schemas.microsoft.com/office/drawing/2014/main" id="{5BEAB26A-6CF4-4518-8D35-AF0B4C9F35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91354F-AD29-4400-816F-0177577B4821}"/>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808948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ing with Bullet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666750"/>
          </a:xfrm>
        </p:spPr>
        <p:txBody>
          <a:bodyPr/>
          <a:lstStyle>
            <a:lvl1pPr>
              <a:defRPr/>
            </a:lvl1pPr>
          </a:lstStyle>
          <a:p>
            <a:r>
              <a:rPr lang="en-AU" noProof="0"/>
              <a:t>Heading</a:t>
            </a:r>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50" y="1892301"/>
            <a:ext cx="10521950" cy="3848099"/>
          </a:xfrm>
        </p:spPr>
        <p:txBody>
          <a:bodyPr/>
          <a:lstStyle>
            <a:lvl1pPr marL="228611" indent="-228611">
              <a:buFontTx/>
              <a:buBlip>
                <a:blip r:embed="rId2">
                  <a:extLst>
                    <a:ext uri="{96DAC541-7B7A-43D3-8B79-37D633B846F1}">
                      <asvg:svgBlip xmlns:asvg="http://schemas.microsoft.com/office/drawing/2016/SVG/main" r:embed="rId3"/>
                    </a:ext>
                  </a:extLst>
                </a:blip>
              </a:buBlip>
              <a:defRPr lang="en-AU" sz="1600" b="0" kern="1200" cap="all" spc="200" baseline="0" noProof="0" dirty="0">
                <a:solidFill>
                  <a:schemeClr val="tx2"/>
                </a:solidFill>
                <a:latin typeface="+mj-lt"/>
                <a:ea typeface="+mn-ea"/>
                <a:cs typeface="Poppins SemiBold" panose="00000700000000000000" pitchFamily="50" charset="0"/>
              </a:defRPr>
            </a:lvl1pPr>
          </a:lstStyle>
          <a:p>
            <a:pPr lvl="0"/>
            <a:r>
              <a:rPr lang="en-AU" noProof="0" dirty="0"/>
              <a:t>Click to edit Master text </a:t>
            </a:r>
            <a:r>
              <a:rPr lang="en-AU" noProof="0" dirty="0" err="1"/>
              <a:t>styleS</a:t>
            </a:r>
            <a:endParaRPr lang="en-AU" noProof="0" dirty="0"/>
          </a:p>
        </p:txBody>
      </p:sp>
    </p:spTree>
    <p:extLst>
      <p:ext uri="{BB962C8B-B14F-4D97-AF65-F5344CB8AC3E}">
        <p14:creationId xmlns:p14="http://schemas.microsoft.com/office/powerpoint/2010/main" val="33536665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hat we do - Dark">
    <p:bg>
      <p:bgPr>
        <a:solidFill>
          <a:schemeClr val="tx1"/>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0788AC-69D0-4A08-B82F-46BBED266A77}"/>
              </a:ext>
            </a:extLst>
          </p:cNvPr>
          <p:cNvSpPr txBox="1">
            <a:spLocks/>
          </p:cNvSpPr>
          <p:nvPr userDrawn="1"/>
        </p:nvSpPr>
        <p:spPr>
          <a:xfrm>
            <a:off x="730249" y="977900"/>
            <a:ext cx="4356100" cy="666750"/>
          </a:xfrm>
          <a:prstGeom prst="rect">
            <a:avLst/>
          </a:prstGeom>
        </p:spPr>
        <p:txBody>
          <a:bodyPr vert="horz" lIns="60960" tIns="30480" rIns="60960" bIns="30480" rtlCol="0" anchor="t">
            <a:normAutofit fontScale="92500"/>
          </a:bodyPr>
          <a:lstStyle>
            <a:lvl1pPr algn="l" defTabSz="1371600" rtl="0" eaLnBrk="1" latinLnBrk="0" hangingPunct="1">
              <a:lnSpc>
                <a:spcPct val="90000"/>
              </a:lnSpc>
              <a:spcBef>
                <a:spcPct val="0"/>
              </a:spcBef>
              <a:buNone/>
              <a:defRPr sz="6750" kern="1200" cap="all" spc="700" baseline="0">
                <a:solidFill>
                  <a:schemeClr val="bg1"/>
                </a:solidFill>
                <a:latin typeface="+mj-lt"/>
                <a:ea typeface="+mj-ea"/>
                <a:cs typeface="+mj-cs"/>
              </a:defRPr>
            </a:lvl1pPr>
          </a:lstStyle>
          <a:p>
            <a:r>
              <a:rPr lang="en-AU" sz="4500" dirty="0"/>
              <a:t>What We Do</a:t>
            </a:r>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bg1"/>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pic>
        <p:nvPicPr>
          <p:cNvPr id="23" name="Picture 22" descr="Icon&#10;&#10;Description automatically generated">
            <a:extLst>
              <a:ext uri="{FF2B5EF4-FFF2-40B4-BE49-F238E27FC236}">
                <a16:creationId xmlns:a16="http://schemas.microsoft.com/office/drawing/2014/main" id="{400BBF77-5979-4C8B-915A-189B1FCCAE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4899" y="2042976"/>
            <a:ext cx="2533650" cy="1900237"/>
          </a:xfrm>
          <a:prstGeom prst="rect">
            <a:avLst/>
          </a:prstGeom>
        </p:spPr>
      </p:pic>
      <p:pic>
        <p:nvPicPr>
          <p:cNvPr id="25" name="Picture 24" descr="Icon&#10;&#10;Description automatically generated">
            <a:extLst>
              <a:ext uri="{FF2B5EF4-FFF2-40B4-BE49-F238E27FC236}">
                <a16:creationId xmlns:a16="http://schemas.microsoft.com/office/drawing/2014/main" id="{61E680A3-1C22-488F-A0F1-F12A97BA0A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9049" y="2079819"/>
            <a:ext cx="2484527" cy="1863395"/>
          </a:xfrm>
          <a:prstGeom prst="rect">
            <a:avLst/>
          </a:prstGeom>
        </p:spPr>
      </p:pic>
      <p:pic>
        <p:nvPicPr>
          <p:cNvPr id="26" name="Picture 25" descr="Icon&#10;&#10;Description automatically generated">
            <a:extLst>
              <a:ext uri="{FF2B5EF4-FFF2-40B4-BE49-F238E27FC236}">
                <a16:creationId xmlns:a16="http://schemas.microsoft.com/office/drawing/2014/main" id="{CF206DC2-3097-4AEB-AC2D-45B88CD40AA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6599" y="2042976"/>
            <a:ext cx="2533650" cy="1900237"/>
          </a:xfrm>
          <a:prstGeom prst="rect">
            <a:avLst/>
          </a:prstGeom>
        </p:spPr>
      </p:pic>
      <p:pic>
        <p:nvPicPr>
          <p:cNvPr id="27" name="Picture 26" descr="Icon&#10;&#10;Description automatically generated">
            <a:extLst>
              <a:ext uri="{FF2B5EF4-FFF2-40B4-BE49-F238E27FC236}">
                <a16:creationId xmlns:a16="http://schemas.microsoft.com/office/drawing/2014/main" id="{7D7D1EA1-5747-4BD6-8507-79770A64C2B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60749" y="2058062"/>
            <a:ext cx="2533650" cy="1900237"/>
          </a:xfrm>
          <a:prstGeom prst="rect">
            <a:avLst/>
          </a:prstGeom>
        </p:spPr>
      </p:pic>
      <p:sp>
        <p:nvSpPr>
          <p:cNvPr id="37" name="TextBox 36">
            <a:extLst>
              <a:ext uri="{FF2B5EF4-FFF2-40B4-BE49-F238E27FC236}">
                <a16:creationId xmlns:a16="http://schemas.microsoft.com/office/drawing/2014/main" id="{0B970DFC-CB00-4C87-8A3E-FBCA532019F9}"/>
              </a:ext>
            </a:extLst>
          </p:cNvPr>
          <p:cNvSpPr txBox="1"/>
          <p:nvPr userDrawn="1"/>
        </p:nvSpPr>
        <p:spPr>
          <a:xfrm>
            <a:off x="717518" y="4378300"/>
            <a:ext cx="2533648" cy="598818"/>
          </a:xfrm>
          <a:prstGeom prst="rect">
            <a:avLst/>
          </a:prstGeom>
          <a:noFill/>
        </p:spPr>
        <p:txBody>
          <a:bodyPr wrap="square" rtlCol="0">
            <a:spAutoFit/>
          </a:bodyPr>
          <a:lstStyle/>
          <a:p>
            <a:pPr marL="0" marR="0" lvl="0" indent="0" algn="l" defTabSz="914446" rtl="0" eaLnBrk="1" fontAlgn="auto" latinLnBrk="0" hangingPunct="1">
              <a:lnSpc>
                <a:spcPct val="112000"/>
              </a:lnSpc>
              <a:spcBef>
                <a:spcPts val="800"/>
              </a:spcBef>
              <a:spcAft>
                <a:spcPts val="0"/>
              </a:spcAft>
              <a:buClrTx/>
              <a:buSzTx/>
              <a:buFontTx/>
              <a:buNone/>
              <a:tabLst/>
              <a:defRPr/>
            </a:pPr>
            <a:r>
              <a:rPr lang="en-AU" sz="1867" b="0" kern="1200" cap="all" spc="247" baseline="0" noProof="0">
                <a:solidFill>
                  <a:schemeClr val="bg1"/>
                </a:solidFill>
                <a:latin typeface="+mj-lt"/>
                <a:ea typeface="+mn-ea"/>
                <a:cs typeface="+mn-cs"/>
              </a:rPr>
              <a:t>Onboard</a:t>
            </a:r>
          </a:p>
          <a:p>
            <a:endParaRPr lang="en-AU" sz="1200" noProof="0"/>
          </a:p>
        </p:txBody>
      </p:sp>
      <p:sp>
        <p:nvSpPr>
          <p:cNvPr id="38" name="TextBox 37">
            <a:extLst>
              <a:ext uri="{FF2B5EF4-FFF2-40B4-BE49-F238E27FC236}">
                <a16:creationId xmlns:a16="http://schemas.microsoft.com/office/drawing/2014/main" id="{181F3DBD-B93F-4D96-9B2F-74FE53E9CDFC}"/>
              </a:ext>
            </a:extLst>
          </p:cNvPr>
          <p:cNvSpPr txBox="1"/>
          <p:nvPr userDrawn="1"/>
        </p:nvSpPr>
        <p:spPr>
          <a:xfrm>
            <a:off x="727059" y="4936432"/>
            <a:ext cx="2514567" cy="707694"/>
          </a:xfrm>
          <a:prstGeom prst="rect">
            <a:avLst/>
          </a:prstGeom>
          <a:noFill/>
        </p:spPr>
        <p:txBody>
          <a:bodyPr wrap="square" rtlCol="0">
            <a:spAutoFit/>
          </a:bodyPr>
          <a:lstStyle/>
          <a:p>
            <a:pPr lvl="0"/>
            <a:r>
              <a:rPr lang="en-AU" sz="1333" b="0" kern="1200" baseline="0" noProof="0">
                <a:solidFill>
                  <a:schemeClr val="bg1"/>
                </a:solidFill>
                <a:latin typeface="+mn-lt"/>
                <a:ea typeface="+mn-ea"/>
                <a:cs typeface="+mn-cs"/>
              </a:rPr>
              <a:t>Onboard on to the Microsoft Cloud (workplace, Collaboration, and Azure)</a:t>
            </a:r>
          </a:p>
        </p:txBody>
      </p:sp>
      <p:sp>
        <p:nvSpPr>
          <p:cNvPr id="39" name="TextBox 38">
            <a:extLst>
              <a:ext uri="{FF2B5EF4-FFF2-40B4-BE49-F238E27FC236}">
                <a16:creationId xmlns:a16="http://schemas.microsoft.com/office/drawing/2014/main" id="{E27F91CC-D94F-4E77-893E-4207705B6A8E}"/>
              </a:ext>
            </a:extLst>
          </p:cNvPr>
          <p:cNvSpPr txBox="1"/>
          <p:nvPr userDrawn="1"/>
        </p:nvSpPr>
        <p:spPr>
          <a:xfrm>
            <a:off x="3419399" y="4359331"/>
            <a:ext cx="2533648" cy="598818"/>
          </a:xfrm>
          <a:prstGeom prst="rect">
            <a:avLst/>
          </a:prstGeom>
          <a:noFill/>
        </p:spPr>
        <p:txBody>
          <a:bodyPr wrap="square" rtlCol="0">
            <a:spAutoFit/>
          </a:bodyPr>
          <a:lstStyle/>
          <a:p>
            <a:pPr marL="0" marR="0" lvl="0" indent="0" algn="l" defTabSz="914446" rtl="0" eaLnBrk="1" fontAlgn="auto" latinLnBrk="0" hangingPunct="1">
              <a:lnSpc>
                <a:spcPct val="112000"/>
              </a:lnSpc>
              <a:spcBef>
                <a:spcPts val="800"/>
              </a:spcBef>
              <a:spcAft>
                <a:spcPts val="0"/>
              </a:spcAft>
              <a:buClrTx/>
              <a:buSzTx/>
              <a:buFontTx/>
              <a:buNone/>
              <a:tabLst/>
              <a:defRPr/>
            </a:pPr>
            <a:r>
              <a:rPr lang="en-AU" sz="1867" b="0" kern="1200" cap="all" spc="247" baseline="0" noProof="0">
                <a:solidFill>
                  <a:schemeClr val="bg1"/>
                </a:solidFill>
                <a:latin typeface="+mj-lt"/>
                <a:ea typeface="+mn-ea"/>
                <a:cs typeface="+mn-cs"/>
              </a:rPr>
              <a:t>Operate</a:t>
            </a:r>
          </a:p>
          <a:p>
            <a:endParaRPr lang="en-AU" sz="1200" noProof="0"/>
          </a:p>
        </p:txBody>
      </p:sp>
      <p:sp>
        <p:nvSpPr>
          <p:cNvPr id="40" name="TextBox 39">
            <a:extLst>
              <a:ext uri="{FF2B5EF4-FFF2-40B4-BE49-F238E27FC236}">
                <a16:creationId xmlns:a16="http://schemas.microsoft.com/office/drawing/2014/main" id="{0E6043C5-8C7B-41C2-96EE-872FBAC640FF}"/>
              </a:ext>
            </a:extLst>
          </p:cNvPr>
          <p:cNvSpPr txBox="1"/>
          <p:nvPr userDrawn="1"/>
        </p:nvSpPr>
        <p:spPr>
          <a:xfrm>
            <a:off x="3428939" y="4917464"/>
            <a:ext cx="2514567" cy="707694"/>
          </a:xfrm>
          <a:prstGeom prst="rect">
            <a:avLst/>
          </a:prstGeom>
          <a:noFill/>
        </p:spPr>
        <p:txBody>
          <a:bodyPr wrap="square" rtlCol="0">
            <a:spAutoFit/>
          </a:bodyPr>
          <a:lstStyle/>
          <a:p>
            <a:pPr lvl="0"/>
            <a:r>
              <a:rPr lang="en-AU" sz="1333" b="0" kern="1200" baseline="0" noProof="0">
                <a:solidFill>
                  <a:schemeClr val="bg1"/>
                </a:solidFill>
                <a:latin typeface="+mn-lt"/>
                <a:ea typeface="+mn-ea"/>
                <a:cs typeface="+mn-cs"/>
              </a:rPr>
              <a:t>Management and security of workplace, data centre and data platform</a:t>
            </a:r>
          </a:p>
        </p:txBody>
      </p:sp>
      <p:sp>
        <p:nvSpPr>
          <p:cNvPr id="41" name="TextBox 40">
            <a:extLst>
              <a:ext uri="{FF2B5EF4-FFF2-40B4-BE49-F238E27FC236}">
                <a16:creationId xmlns:a16="http://schemas.microsoft.com/office/drawing/2014/main" id="{E37C8241-0FF4-4D7C-9B11-F7C80D151111}"/>
              </a:ext>
            </a:extLst>
          </p:cNvPr>
          <p:cNvSpPr txBox="1"/>
          <p:nvPr userDrawn="1"/>
        </p:nvSpPr>
        <p:spPr>
          <a:xfrm>
            <a:off x="6248495" y="4359331"/>
            <a:ext cx="2533648" cy="598818"/>
          </a:xfrm>
          <a:prstGeom prst="rect">
            <a:avLst/>
          </a:prstGeom>
          <a:noFill/>
        </p:spPr>
        <p:txBody>
          <a:bodyPr wrap="square" rtlCol="0">
            <a:spAutoFit/>
          </a:bodyPr>
          <a:lstStyle/>
          <a:p>
            <a:pPr marL="0" marR="0" lvl="0" indent="0" algn="l" defTabSz="914446" rtl="0" eaLnBrk="1" fontAlgn="auto" latinLnBrk="0" hangingPunct="1">
              <a:lnSpc>
                <a:spcPct val="112000"/>
              </a:lnSpc>
              <a:spcBef>
                <a:spcPts val="800"/>
              </a:spcBef>
              <a:spcAft>
                <a:spcPts val="0"/>
              </a:spcAft>
              <a:buClrTx/>
              <a:buSzTx/>
              <a:buFontTx/>
              <a:buNone/>
              <a:tabLst/>
              <a:defRPr/>
            </a:pPr>
            <a:r>
              <a:rPr lang="en-AU" sz="1867" b="0" kern="1200" cap="all" spc="247" baseline="0" noProof="0">
                <a:solidFill>
                  <a:schemeClr val="bg1"/>
                </a:solidFill>
                <a:latin typeface="+mj-lt"/>
                <a:ea typeface="+mn-ea"/>
                <a:cs typeface="+mn-cs"/>
              </a:rPr>
              <a:t>Innovate</a:t>
            </a:r>
          </a:p>
          <a:p>
            <a:endParaRPr lang="en-AU" sz="1200" noProof="0"/>
          </a:p>
        </p:txBody>
      </p:sp>
      <p:sp>
        <p:nvSpPr>
          <p:cNvPr id="42" name="TextBox 41">
            <a:extLst>
              <a:ext uri="{FF2B5EF4-FFF2-40B4-BE49-F238E27FC236}">
                <a16:creationId xmlns:a16="http://schemas.microsoft.com/office/drawing/2014/main" id="{2AACD84B-89DE-4C7B-BF7C-ED83B678608A}"/>
              </a:ext>
            </a:extLst>
          </p:cNvPr>
          <p:cNvSpPr txBox="1"/>
          <p:nvPr userDrawn="1"/>
        </p:nvSpPr>
        <p:spPr>
          <a:xfrm>
            <a:off x="6258036" y="4917464"/>
            <a:ext cx="2514567" cy="912814"/>
          </a:xfrm>
          <a:prstGeom prst="rect">
            <a:avLst/>
          </a:prstGeom>
          <a:noFill/>
        </p:spPr>
        <p:txBody>
          <a:bodyPr wrap="square" rtlCol="0">
            <a:spAutoFit/>
          </a:bodyPr>
          <a:lstStyle/>
          <a:p>
            <a:pPr lvl="0"/>
            <a:r>
              <a:rPr lang="en-AU" sz="1333" b="0" kern="1200" baseline="0" noProof="0">
                <a:solidFill>
                  <a:schemeClr val="bg1"/>
                </a:solidFill>
                <a:latin typeface="+mn-lt"/>
                <a:ea typeface="+mn-ea"/>
                <a:cs typeface="+mn-cs"/>
              </a:rPr>
              <a:t>Innovate business processes and your services based on Azure, Power Platform &amp; Teams</a:t>
            </a:r>
          </a:p>
        </p:txBody>
      </p:sp>
      <p:sp>
        <p:nvSpPr>
          <p:cNvPr id="43" name="TextBox 42">
            <a:extLst>
              <a:ext uri="{FF2B5EF4-FFF2-40B4-BE49-F238E27FC236}">
                <a16:creationId xmlns:a16="http://schemas.microsoft.com/office/drawing/2014/main" id="{EE2AACDC-095F-46D8-B26A-BE7ED604DB2C}"/>
              </a:ext>
            </a:extLst>
          </p:cNvPr>
          <p:cNvSpPr txBox="1"/>
          <p:nvPr userDrawn="1"/>
        </p:nvSpPr>
        <p:spPr>
          <a:xfrm>
            <a:off x="8950376" y="4359331"/>
            <a:ext cx="2533648" cy="598818"/>
          </a:xfrm>
          <a:prstGeom prst="rect">
            <a:avLst/>
          </a:prstGeom>
          <a:noFill/>
        </p:spPr>
        <p:txBody>
          <a:bodyPr wrap="square" rtlCol="0">
            <a:spAutoFit/>
          </a:bodyPr>
          <a:lstStyle/>
          <a:p>
            <a:pPr marL="0" marR="0" lvl="0" indent="0" algn="l" defTabSz="914446" rtl="0" eaLnBrk="1" fontAlgn="auto" latinLnBrk="0" hangingPunct="1">
              <a:lnSpc>
                <a:spcPct val="112000"/>
              </a:lnSpc>
              <a:spcBef>
                <a:spcPts val="800"/>
              </a:spcBef>
              <a:spcAft>
                <a:spcPts val="0"/>
              </a:spcAft>
              <a:buClrTx/>
              <a:buSzTx/>
              <a:buFontTx/>
              <a:buNone/>
              <a:tabLst/>
              <a:defRPr/>
            </a:pPr>
            <a:r>
              <a:rPr lang="en-AU" sz="1867" b="0" kern="1200" cap="all" spc="247" baseline="0" noProof="0">
                <a:solidFill>
                  <a:schemeClr val="bg1"/>
                </a:solidFill>
                <a:latin typeface="+mj-lt"/>
                <a:ea typeface="+mn-ea"/>
                <a:cs typeface="+mn-cs"/>
              </a:rPr>
              <a:t>Adopt</a:t>
            </a:r>
          </a:p>
          <a:p>
            <a:endParaRPr lang="en-AU" sz="1200" noProof="0"/>
          </a:p>
        </p:txBody>
      </p:sp>
      <p:sp>
        <p:nvSpPr>
          <p:cNvPr id="44" name="TextBox 43">
            <a:extLst>
              <a:ext uri="{FF2B5EF4-FFF2-40B4-BE49-F238E27FC236}">
                <a16:creationId xmlns:a16="http://schemas.microsoft.com/office/drawing/2014/main" id="{C18E9F50-7FFD-4A6B-87D6-9141A80454EF}"/>
              </a:ext>
            </a:extLst>
          </p:cNvPr>
          <p:cNvSpPr txBox="1"/>
          <p:nvPr userDrawn="1"/>
        </p:nvSpPr>
        <p:spPr>
          <a:xfrm>
            <a:off x="8959917" y="4917464"/>
            <a:ext cx="2514567" cy="912814"/>
          </a:xfrm>
          <a:prstGeom prst="rect">
            <a:avLst/>
          </a:prstGeom>
          <a:noFill/>
        </p:spPr>
        <p:txBody>
          <a:bodyPr wrap="square" rtlCol="0">
            <a:spAutoFit/>
          </a:bodyPr>
          <a:lstStyle/>
          <a:p>
            <a:pPr lvl="0"/>
            <a:r>
              <a:rPr lang="en-AU" sz="1333" b="0" kern="1200" baseline="0" noProof="0">
                <a:solidFill>
                  <a:schemeClr val="bg1"/>
                </a:solidFill>
                <a:latin typeface="+mn-lt"/>
                <a:ea typeface="+mn-ea"/>
                <a:cs typeface="+mn-cs"/>
              </a:rPr>
              <a:t>Improve digital skills and unlock real business value from your Microsoft investment</a:t>
            </a:r>
          </a:p>
        </p:txBody>
      </p:sp>
      <p:pic>
        <p:nvPicPr>
          <p:cNvPr id="45" name="Picture 44" descr="Rapid Circle Logo">
            <a:extLst>
              <a:ext uri="{FF2B5EF4-FFF2-40B4-BE49-F238E27FC236}">
                <a16:creationId xmlns:a16="http://schemas.microsoft.com/office/drawing/2014/main" id="{C36AC930-2957-4351-804B-BCEB73BECE2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Tree>
    <p:extLst>
      <p:ext uri="{BB962C8B-B14F-4D97-AF65-F5344CB8AC3E}">
        <p14:creationId xmlns:p14="http://schemas.microsoft.com/office/powerpoint/2010/main" val="14793575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at we do - Light">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0788AC-69D0-4A08-B82F-46BBED266A77}"/>
              </a:ext>
            </a:extLst>
          </p:cNvPr>
          <p:cNvSpPr txBox="1">
            <a:spLocks/>
          </p:cNvSpPr>
          <p:nvPr userDrawn="1"/>
        </p:nvSpPr>
        <p:spPr>
          <a:xfrm>
            <a:off x="730249" y="977900"/>
            <a:ext cx="4356100" cy="666750"/>
          </a:xfrm>
          <a:prstGeom prst="rect">
            <a:avLst/>
          </a:prstGeom>
        </p:spPr>
        <p:txBody>
          <a:bodyPr vert="horz" lIns="60960" tIns="30480" rIns="60960" bIns="30480" rtlCol="0" anchor="t">
            <a:normAutofit fontScale="92500"/>
          </a:bodyPr>
          <a:lstStyle>
            <a:lvl1pPr algn="l" defTabSz="1371600" rtl="0" eaLnBrk="1" latinLnBrk="0" hangingPunct="1">
              <a:lnSpc>
                <a:spcPct val="90000"/>
              </a:lnSpc>
              <a:spcBef>
                <a:spcPct val="0"/>
              </a:spcBef>
              <a:buNone/>
              <a:defRPr sz="6750" kern="1200" cap="all" spc="700" baseline="0">
                <a:solidFill>
                  <a:schemeClr val="bg1"/>
                </a:solidFill>
                <a:latin typeface="+mj-lt"/>
                <a:ea typeface="+mj-ea"/>
                <a:cs typeface="+mj-cs"/>
              </a:defRPr>
            </a:lvl1pPr>
          </a:lstStyle>
          <a:p>
            <a:r>
              <a:rPr lang="en-AU" sz="4500" dirty="0"/>
              <a:t>What We Do</a:t>
            </a:r>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bg1"/>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pic>
        <p:nvPicPr>
          <p:cNvPr id="5" name="Picture 4" descr="Rapid Circle Logo">
            <a:extLst>
              <a:ext uri="{FF2B5EF4-FFF2-40B4-BE49-F238E27FC236}">
                <a16:creationId xmlns:a16="http://schemas.microsoft.com/office/drawing/2014/main" id="{1B6B696D-6C12-45A6-9656-6C47223200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pic>
        <p:nvPicPr>
          <p:cNvPr id="23" name="Picture 22" descr="Icon&#10;&#10;Description automatically generated">
            <a:extLst>
              <a:ext uri="{FF2B5EF4-FFF2-40B4-BE49-F238E27FC236}">
                <a16:creationId xmlns:a16="http://schemas.microsoft.com/office/drawing/2014/main" id="{400BBF77-5979-4C8B-915A-189B1FCCAE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4899" y="2042976"/>
            <a:ext cx="2533650" cy="1900237"/>
          </a:xfrm>
          <a:prstGeom prst="rect">
            <a:avLst/>
          </a:prstGeom>
        </p:spPr>
      </p:pic>
      <p:pic>
        <p:nvPicPr>
          <p:cNvPr id="25" name="Picture 24" descr="Icon&#10;&#10;Description automatically generated">
            <a:extLst>
              <a:ext uri="{FF2B5EF4-FFF2-40B4-BE49-F238E27FC236}">
                <a16:creationId xmlns:a16="http://schemas.microsoft.com/office/drawing/2014/main" id="{61E680A3-1C22-488F-A0F1-F12A97BA0A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09049" y="2079819"/>
            <a:ext cx="2484527" cy="1863395"/>
          </a:xfrm>
          <a:prstGeom prst="rect">
            <a:avLst/>
          </a:prstGeom>
        </p:spPr>
      </p:pic>
      <p:pic>
        <p:nvPicPr>
          <p:cNvPr id="26" name="Picture 25" descr="Icon&#10;&#10;Description automatically generated">
            <a:extLst>
              <a:ext uri="{FF2B5EF4-FFF2-40B4-BE49-F238E27FC236}">
                <a16:creationId xmlns:a16="http://schemas.microsoft.com/office/drawing/2014/main" id="{CF206DC2-3097-4AEB-AC2D-45B88CD40A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6599" y="2042976"/>
            <a:ext cx="2533650" cy="1900237"/>
          </a:xfrm>
          <a:prstGeom prst="rect">
            <a:avLst/>
          </a:prstGeom>
        </p:spPr>
      </p:pic>
      <p:pic>
        <p:nvPicPr>
          <p:cNvPr id="27" name="Picture 26" descr="Icon&#10;&#10;Description automatically generated">
            <a:extLst>
              <a:ext uri="{FF2B5EF4-FFF2-40B4-BE49-F238E27FC236}">
                <a16:creationId xmlns:a16="http://schemas.microsoft.com/office/drawing/2014/main" id="{7D7D1EA1-5747-4BD6-8507-79770A64C2B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60749" y="2058062"/>
            <a:ext cx="2533650" cy="1900237"/>
          </a:xfrm>
          <a:prstGeom prst="rect">
            <a:avLst/>
          </a:prstGeom>
        </p:spPr>
      </p:pic>
      <p:sp>
        <p:nvSpPr>
          <p:cNvPr id="18" name="TextBox 17">
            <a:extLst>
              <a:ext uri="{FF2B5EF4-FFF2-40B4-BE49-F238E27FC236}">
                <a16:creationId xmlns:a16="http://schemas.microsoft.com/office/drawing/2014/main" id="{B58840D9-B745-44BC-81C7-B8E705BB1827}"/>
              </a:ext>
            </a:extLst>
          </p:cNvPr>
          <p:cNvSpPr txBox="1"/>
          <p:nvPr userDrawn="1"/>
        </p:nvSpPr>
        <p:spPr>
          <a:xfrm>
            <a:off x="717518" y="4378300"/>
            <a:ext cx="2533648" cy="598818"/>
          </a:xfrm>
          <a:prstGeom prst="rect">
            <a:avLst/>
          </a:prstGeom>
          <a:noFill/>
        </p:spPr>
        <p:txBody>
          <a:bodyPr wrap="square" rtlCol="0">
            <a:spAutoFit/>
          </a:bodyPr>
          <a:lstStyle/>
          <a:p>
            <a:pPr marL="0" marR="0" lvl="0" indent="0" algn="l" defTabSz="914446" rtl="0" eaLnBrk="1" fontAlgn="auto" latinLnBrk="0" hangingPunct="1">
              <a:lnSpc>
                <a:spcPct val="112000"/>
              </a:lnSpc>
              <a:spcBef>
                <a:spcPts val="800"/>
              </a:spcBef>
              <a:spcAft>
                <a:spcPts val="0"/>
              </a:spcAft>
              <a:buClrTx/>
              <a:buSzTx/>
              <a:buFontTx/>
              <a:buNone/>
              <a:tabLst/>
              <a:defRPr/>
            </a:pPr>
            <a:r>
              <a:rPr lang="en-AU" sz="1867" b="0" kern="1200" cap="all" spc="247" baseline="0" noProof="0">
                <a:solidFill>
                  <a:schemeClr val="bg1"/>
                </a:solidFill>
                <a:latin typeface="+mj-lt"/>
                <a:ea typeface="+mn-ea"/>
                <a:cs typeface="+mn-cs"/>
              </a:rPr>
              <a:t>Onboard</a:t>
            </a:r>
          </a:p>
          <a:p>
            <a:endParaRPr lang="en-AU" sz="1200" noProof="0"/>
          </a:p>
        </p:txBody>
      </p:sp>
      <p:sp>
        <p:nvSpPr>
          <p:cNvPr id="19" name="TextBox 18">
            <a:extLst>
              <a:ext uri="{FF2B5EF4-FFF2-40B4-BE49-F238E27FC236}">
                <a16:creationId xmlns:a16="http://schemas.microsoft.com/office/drawing/2014/main" id="{50D8066F-F38F-4732-B6DD-966F408D87AB}"/>
              </a:ext>
            </a:extLst>
          </p:cNvPr>
          <p:cNvSpPr txBox="1"/>
          <p:nvPr userDrawn="1"/>
        </p:nvSpPr>
        <p:spPr>
          <a:xfrm>
            <a:off x="727059" y="4936432"/>
            <a:ext cx="2514567" cy="707694"/>
          </a:xfrm>
          <a:prstGeom prst="rect">
            <a:avLst/>
          </a:prstGeom>
          <a:noFill/>
        </p:spPr>
        <p:txBody>
          <a:bodyPr wrap="square" rtlCol="0">
            <a:spAutoFit/>
          </a:bodyPr>
          <a:lstStyle/>
          <a:p>
            <a:pPr lvl="0"/>
            <a:r>
              <a:rPr lang="en-AU" sz="1333" b="0" kern="1200" baseline="0" noProof="0">
                <a:solidFill>
                  <a:schemeClr val="bg1"/>
                </a:solidFill>
                <a:latin typeface="+mn-lt"/>
                <a:ea typeface="+mn-ea"/>
                <a:cs typeface="+mn-cs"/>
              </a:rPr>
              <a:t>Onboard on to the Microsoft Cloud (workplace, Collaboration, and Azure)</a:t>
            </a:r>
          </a:p>
        </p:txBody>
      </p:sp>
      <p:sp>
        <p:nvSpPr>
          <p:cNvPr id="20" name="TextBox 19">
            <a:extLst>
              <a:ext uri="{FF2B5EF4-FFF2-40B4-BE49-F238E27FC236}">
                <a16:creationId xmlns:a16="http://schemas.microsoft.com/office/drawing/2014/main" id="{F2ADA47B-F66E-4DEF-BEF5-B8A09E49D9A0}"/>
              </a:ext>
            </a:extLst>
          </p:cNvPr>
          <p:cNvSpPr txBox="1"/>
          <p:nvPr userDrawn="1"/>
        </p:nvSpPr>
        <p:spPr>
          <a:xfrm>
            <a:off x="3419399" y="4359331"/>
            <a:ext cx="2533648" cy="598818"/>
          </a:xfrm>
          <a:prstGeom prst="rect">
            <a:avLst/>
          </a:prstGeom>
          <a:noFill/>
        </p:spPr>
        <p:txBody>
          <a:bodyPr wrap="square" rtlCol="0">
            <a:spAutoFit/>
          </a:bodyPr>
          <a:lstStyle/>
          <a:p>
            <a:pPr marL="0" marR="0" lvl="0" indent="0" algn="l" defTabSz="914446" rtl="0" eaLnBrk="1" fontAlgn="auto" latinLnBrk="0" hangingPunct="1">
              <a:lnSpc>
                <a:spcPct val="112000"/>
              </a:lnSpc>
              <a:spcBef>
                <a:spcPts val="800"/>
              </a:spcBef>
              <a:spcAft>
                <a:spcPts val="0"/>
              </a:spcAft>
              <a:buClrTx/>
              <a:buSzTx/>
              <a:buFontTx/>
              <a:buNone/>
              <a:tabLst/>
              <a:defRPr/>
            </a:pPr>
            <a:r>
              <a:rPr lang="en-AU" sz="1867" b="0" kern="1200" cap="all" spc="247" baseline="0" noProof="0">
                <a:solidFill>
                  <a:schemeClr val="bg1"/>
                </a:solidFill>
                <a:latin typeface="+mj-lt"/>
                <a:ea typeface="+mn-ea"/>
                <a:cs typeface="+mn-cs"/>
              </a:rPr>
              <a:t>Operate</a:t>
            </a:r>
          </a:p>
          <a:p>
            <a:endParaRPr lang="en-AU" sz="1200" noProof="0"/>
          </a:p>
        </p:txBody>
      </p:sp>
      <p:sp>
        <p:nvSpPr>
          <p:cNvPr id="21" name="TextBox 20">
            <a:extLst>
              <a:ext uri="{FF2B5EF4-FFF2-40B4-BE49-F238E27FC236}">
                <a16:creationId xmlns:a16="http://schemas.microsoft.com/office/drawing/2014/main" id="{6C24AE14-C7AB-4B9E-B7CB-274A9FE634A6}"/>
              </a:ext>
            </a:extLst>
          </p:cNvPr>
          <p:cNvSpPr txBox="1"/>
          <p:nvPr userDrawn="1"/>
        </p:nvSpPr>
        <p:spPr>
          <a:xfrm>
            <a:off x="3428939" y="4917464"/>
            <a:ext cx="2514567" cy="707694"/>
          </a:xfrm>
          <a:prstGeom prst="rect">
            <a:avLst/>
          </a:prstGeom>
          <a:noFill/>
        </p:spPr>
        <p:txBody>
          <a:bodyPr wrap="square" rtlCol="0">
            <a:spAutoFit/>
          </a:bodyPr>
          <a:lstStyle/>
          <a:p>
            <a:pPr lvl="0"/>
            <a:r>
              <a:rPr lang="en-AU" sz="1333" b="0" kern="1200" baseline="0" noProof="0">
                <a:solidFill>
                  <a:schemeClr val="bg1"/>
                </a:solidFill>
                <a:latin typeface="+mn-lt"/>
                <a:ea typeface="+mn-ea"/>
                <a:cs typeface="+mn-cs"/>
              </a:rPr>
              <a:t>Management and security of workplace, data centre and data platform</a:t>
            </a:r>
          </a:p>
        </p:txBody>
      </p:sp>
      <p:sp>
        <p:nvSpPr>
          <p:cNvPr id="22" name="TextBox 21">
            <a:extLst>
              <a:ext uri="{FF2B5EF4-FFF2-40B4-BE49-F238E27FC236}">
                <a16:creationId xmlns:a16="http://schemas.microsoft.com/office/drawing/2014/main" id="{0202E42C-89AB-4DFD-87CB-5D022AEF1A4F}"/>
              </a:ext>
            </a:extLst>
          </p:cNvPr>
          <p:cNvSpPr txBox="1"/>
          <p:nvPr userDrawn="1"/>
        </p:nvSpPr>
        <p:spPr>
          <a:xfrm>
            <a:off x="6248495" y="4359331"/>
            <a:ext cx="2533648" cy="598818"/>
          </a:xfrm>
          <a:prstGeom prst="rect">
            <a:avLst/>
          </a:prstGeom>
          <a:noFill/>
        </p:spPr>
        <p:txBody>
          <a:bodyPr wrap="square" rtlCol="0">
            <a:spAutoFit/>
          </a:bodyPr>
          <a:lstStyle/>
          <a:p>
            <a:pPr marL="0" marR="0" lvl="0" indent="0" algn="l" defTabSz="914446" rtl="0" eaLnBrk="1" fontAlgn="auto" latinLnBrk="0" hangingPunct="1">
              <a:lnSpc>
                <a:spcPct val="112000"/>
              </a:lnSpc>
              <a:spcBef>
                <a:spcPts val="800"/>
              </a:spcBef>
              <a:spcAft>
                <a:spcPts val="0"/>
              </a:spcAft>
              <a:buClrTx/>
              <a:buSzTx/>
              <a:buFontTx/>
              <a:buNone/>
              <a:tabLst/>
              <a:defRPr/>
            </a:pPr>
            <a:r>
              <a:rPr lang="en-AU" sz="1867" b="0" kern="1200" cap="all" spc="247" baseline="0" noProof="0">
                <a:solidFill>
                  <a:schemeClr val="bg1"/>
                </a:solidFill>
                <a:latin typeface="+mj-lt"/>
                <a:ea typeface="+mn-ea"/>
                <a:cs typeface="+mn-cs"/>
              </a:rPr>
              <a:t>Innovate</a:t>
            </a:r>
          </a:p>
          <a:p>
            <a:endParaRPr lang="en-AU" sz="1200" noProof="0"/>
          </a:p>
        </p:txBody>
      </p:sp>
      <p:sp>
        <p:nvSpPr>
          <p:cNvPr id="24" name="TextBox 23">
            <a:extLst>
              <a:ext uri="{FF2B5EF4-FFF2-40B4-BE49-F238E27FC236}">
                <a16:creationId xmlns:a16="http://schemas.microsoft.com/office/drawing/2014/main" id="{ED5C10FE-D574-4968-9437-874BA3E284E1}"/>
              </a:ext>
            </a:extLst>
          </p:cNvPr>
          <p:cNvSpPr txBox="1"/>
          <p:nvPr userDrawn="1"/>
        </p:nvSpPr>
        <p:spPr>
          <a:xfrm>
            <a:off x="6258036" y="4917464"/>
            <a:ext cx="2514567" cy="912814"/>
          </a:xfrm>
          <a:prstGeom prst="rect">
            <a:avLst/>
          </a:prstGeom>
          <a:noFill/>
        </p:spPr>
        <p:txBody>
          <a:bodyPr wrap="square" rtlCol="0">
            <a:spAutoFit/>
          </a:bodyPr>
          <a:lstStyle/>
          <a:p>
            <a:pPr lvl="0"/>
            <a:r>
              <a:rPr lang="en-AU" sz="1333" b="0" kern="1200" baseline="0" noProof="0">
                <a:solidFill>
                  <a:schemeClr val="bg1"/>
                </a:solidFill>
                <a:latin typeface="+mn-lt"/>
                <a:ea typeface="+mn-ea"/>
                <a:cs typeface="+mn-cs"/>
              </a:rPr>
              <a:t>Innovate business processes and your services based on Azure, Power Platform &amp; Teams</a:t>
            </a:r>
          </a:p>
        </p:txBody>
      </p:sp>
      <p:sp>
        <p:nvSpPr>
          <p:cNvPr id="31" name="TextBox 30">
            <a:extLst>
              <a:ext uri="{FF2B5EF4-FFF2-40B4-BE49-F238E27FC236}">
                <a16:creationId xmlns:a16="http://schemas.microsoft.com/office/drawing/2014/main" id="{060C178A-51EE-4D02-A724-FF084C9668EE}"/>
              </a:ext>
            </a:extLst>
          </p:cNvPr>
          <p:cNvSpPr txBox="1"/>
          <p:nvPr userDrawn="1"/>
        </p:nvSpPr>
        <p:spPr>
          <a:xfrm>
            <a:off x="8950376" y="4359331"/>
            <a:ext cx="2533648" cy="598818"/>
          </a:xfrm>
          <a:prstGeom prst="rect">
            <a:avLst/>
          </a:prstGeom>
          <a:noFill/>
        </p:spPr>
        <p:txBody>
          <a:bodyPr wrap="square" rtlCol="0">
            <a:spAutoFit/>
          </a:bodyPr>
          <a:lstStyle/>
          <a:p>
            <a:pPr marL="0" marR="0" lvl="0" indent="0" algn="l" defTabSz="914446" rtl="0" eaLnBrk="1" fontAlgn="auto" latinLnBrk="0" hangingPunct="1">
              <a:lnSpc>
                <a:spcPct val="112000"/>
              </a:lnSpc>
              <a:spcBef>
                <a:spcPts val="800"/>
              </a:spcBef>
              <a:spcAft>
                <a:spcPts val="0"/>
              </a:spcAft>
              <a:buClrTx/>
              <a:buSzTx/>
              <a:buFontTx/>
              <a:buNone/>
              <a:tabLst/>
              <a:defRPr/>
            </a:pPr>
            <a:r>
              <a:rPr lang="en-AU" sz="1867" b="0" kern="1200" cap="all" spc="247" baseline="0" noProof="0">
                <a:solidFill>
                  <a:schemeClr val="bg1"/>
                </a:solidFill>
                <a:latin typeface="+mj-lt"/>
                <a:ea typeface="+mn-ea"/>
                <a:cs typeface="+mn-cs"/>
              </a:rPr>
              <a:t>Adopt</a:t>
            </a:r>
          </a:p>
          <a:p>
            <a:endParaRPr lang="en-AU" sz="1200" noProof="0"/>
          </a:p>
        </p:txBody>
      </p:sp>
      <p:sp>
        <p:nvSpPr>
          <p:cNvPr id="36" name="TextBox 35">
            <a:extLst>
              <a:ext uri="{FF2B5EF4-FFF2-40B4-BE49-F238E27FC236}">
                <a16:creationId xmlns:a16="http://schemas.microsoft.com/office/drawing/2014/main" id="{15B95578-9C36-4B10-B1A6-97C9BDF841B8}"/>
              </a:ext>
            </a:extLst>
          </p:cNvPr>
          <p:cNvSpPr txBox="1"/>
          <p:nvPr userDrawn="1"/>
        </p:nvSpPr>
        <p:spPr>
          <a:xfrm>
            <a:off x="8959917" y="4917464"/>
            <a:ext cx="2514567" cy="912814"/>
          </a:xfrm>
          <a:prstGeom prst="rect">
            <a:avLst/>
          </a:prstGeom>
          <a:noFill/>
        </p:spPr>
        <p:txBody>
          <a:bodyPr wrap="square" rtlCol="0">
            <a:spAutoFit/>
          </a:bodyPr>
          <a:lstStyle/>
          <a:p>
            <a:pPr lvl="0"/>
            <a:r>
              <a:rPr lang="en-AU" sz="1333" b="0" kern="1200" baseline="0" noProof="0">
                <a:solidFill>
                  <a:schemeClr val="bg1"/>
                </a:solidFill>
                <a:latin typeface="+mn-lt"/>
                <a:ea typeface="+mn-ea"/>
                <a:cs typeface="+mn-cs"/>
              </a:rPr>
              <a:t>Improve digital skills and unlock real business value from your Microsoft investment</a:t>
            </a:r>
          </a:p>
        </p:txBody>
      </p:sp>
    </p:spTree>
    <p:extLst>
      <p:ext uri="{BB962C8B-B14F-4D97-AF65-F5344CB8AC3E}">
        <p14:creationId xmlns:p14="http://schemas.microsoft.com/office/powerpoint/2010/main" val="7496078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ersona - CFO - Dark">
    <p:bg>
      <p:bgPr>
        <a:solidFill>
          <a:schemeClr val="tx1"/>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bg1"/>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1927381"/>
          </a:xfrm>
        </p:spPr>
        <p:txBody>
          <a:bodyPr/>
          <a:lstStyle>
            <a:lvl1pPr>
              <a:defRPr>
                <a:solidFill>
                  <a:schemeClr val="bg1"/>
                </a:solidFill>
              </a:defRPr>
            </a:lvl1pPr>
          </a:lstStyle>
          <a:p>
            <a:r>
              <a:rPr lang="en-AU" noProof="0" dirty="0"/>
              <a:t>Heading</a:t>
            </a:r>
            <a:br>
              <a:rPr lang="en-AU" noProof="0" dirty="0"/>
            </a:br>
            <a:endParaRPr lang="en-AU" noProof="0" dirty="0"/>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49" y="3021496"/>
            <a:ext cx="6982516" cy="3065697"/>
          </a:xfrm>
        </p:spPr>
        <p:txBody>
          <a:bodyPr/>
          <a:lstStyle>
            <a:lvl1pPr marL="228611" indent="-228611">
              <a:buFontTx/>
              <a:buBlip>
                <a:blip r:embed="rId2">
                  <a:extLst>
                    <a:ext uri="{96DAC541-7B7A-43D3-8B79-37D633B846F1}">
                      <asvg:svgBlip xmlns:asvg="http://schemas.microsoft.com/office/drawing/2016/SVG/main" r:embed="rId3"/>
                    </a:ext>
                  </a:extLst>
                </a:blip>
              </a:buBlip>
              <a:defRPr lang="en-AU" sz="1600" b="0" kern="1200" cap="all" spc="200" baseline="0" noProof="0" dirty="0">
                <a:solidFill>
                  <a:schemeClr val="bg1"/>
                </a:solidFill>
                <a:latin typeface="+mj-lt"/>
                <a:ea typeface="+mn-ea"/>
                <a:cs typeface="Poppins SemiBold" panose="00000700000000000000" pitchFamily="50" charset="0"/>
              </a:defRPr>
            </a:lvl1pPr>
          </a:lstStyle>
          <a:p>
            <a:pPr lvl="0"/>
            <a:r>
              <a:rPr lang="en-AU" noProof="0" dirty="0"/>
              <a:t>Click to edit Master text </a:t>
            </a:r>
            <a:r>
              <a:rPr lang="en-AU" noProof="0" dirty="0" err="1"/>
              <a:t>styleS</a:t>
            </a:r>
            <a:endParaRPr lang="en-AU" noProof="0" dirty="0"/>
          </a:p>
        </p:txBody>
      </p:sp>
      <p:pic>
        <p:nvPicPr>
          <p:cNvPr id="5" name="Picture 4" descr="Logo&#10;&#10;Description automatically generated">
            <a:extLst>
              <a:ext uri="{FF2B5EF4-FFF2-40B4-BE49-F238E27FC236}">
                <a16:creationId xmlns:a16="http://schemas.microsoft.com/office/drawing/2014/main" id="{CAA8365C-5E11-424B-AC3A-3DBB3056BED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12200" y="920750"/>
            <a:ext cx="2749550" cy="4933950"/>
          </a:xfrm>
          <a:prstGeom prst="rect">
            <a:avLst/>
          </a:prstGeom>
        </p:spPr>
      </p:pic>
      <p:pic>
        <p:nvPicPr>
          <p:cNvPr id="7" name="Picture 6" descr="Rapid Circle Logo">
            <a:extLst>
              <a:ext uri="{FF2B5EF4-FFF2-40B4-BE49-F238E27FC236}">
                <a16:creationId xmlns:a16="http://schemas.microsoft.com/office/drawing/2014/main" id="{A39B19DF-737E-4C0E-B1CB-C73496469BA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Tree>
    <p:extLst>
      <p:ext uri="{BB962C8B-B14F-4D97-AF65-F5344CB8AC3E}">
        <p14:creationId xmlns:p14="http://schemas.microsoft.com/office/powerpoint/2010/main" val="17652664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ersona - CFO - Light">
    <p:bg>
      <p:bgPr>
        <a:solidFill>
          <a:schemeClr val="tx2"/>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bg1"/>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1927381"/>
          </a:xfrm>
        </p:spPr>
        <p:txBody>
          <a:bodyPr/>
          <a:lstStyle>
            <a:lvl1pPr>
              <a:defRPr>
                <a:solidFill>
                  <a:schemeClr val="bg1"/>
                </a:solidFill>
              </a:defRPr>
            </a:lvl1pPr>
          </a:lstStyle>
          <a:p>
            <a:r>
              <a:rPr lang="en-AU" noProof="0" dirty="0"/>
              <a:t>Heading</a:t>
            </a:r>
            <a:br>
              <a:rPr lang="en-AU" noProof="0" dirty="0"/>
            </a:br>
            <a:endParaRPr lang="en-AU" noProof="0" dirty="0"/>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49" y="3021496"/>
            <a:ext cx="6982516" cy="3065697"/>
          </a:xfrm>
        </p:spPr>
        <p:txBody>
          <a:bodyPr/>
          <a:lstStyle>
            <a:lvl1pPr marL="228611" indent="-228611">
              <a:buFontTx/>
              <a:buBlip>
                <a:blip r:embed="rId2">
                  <a:extLst>
                    <a:ext uri="{96DAC541-7B7A-43D3-8B79-37D633B846F1}">
                      <asvg:svgBlip xmlns:asvg="http://schemas.microsoft.com/office/drawing/2016/SVG/main" r:embed="rId3"/>
                    </a:ext>
                  </a:extLst>
                </a:blip>
              </a:buBlip>
              <a:defRPr lang="en-AU" sz="1600" b="0" kern="1200" cap="all" spc="200" baseline="0" noProof="0" dirty="0">
                <a:solidFill>
                  <a:schemeClr val="bg1"/>
                </a:solidFill>
                <a:latin typeface="+mj-lt"/>
                <a:ea typeface="+mn-ea"/>
                <a:cs typeface="Poppins SemiBold" panose="00000700000000000000" pitchFamily="50" charset="0"/>
              </a:defRPr>
            </a:lvl1pPr>
          </a:lstStyle>
          <a:p>
            <a:pPr lvl="0"/>
            <a:r>
              <a:rPr lang="en-AU" noProof="0" dirty="0"/>
              <a:t>Click to edit Master text </a:t>
            </a:r>
            <a:r>
              <a:rPr lang="en-AU" noProof="0" dirty="0" err="1"/>
              <a:t>styleS</a:t>
            </a:r>
            <a:endParaRPr lang="en-AU" noProof="0" dirty="0"/>
          </a:p>
        </p:txBody>
      </p:sp>
      <p:pic>
        <p:nvPicPr>
          <p:cNvPr id="5" name="Picture 4" descr="Logo&#10;&#10;Description automatically generated">
            <a:extLst>
              <a:ext uri="{FF2B5EF4-FFF2-40B4-BE49-F238E27FC236}">
                <a16:creationId xmlns:a16="http://schemas.microsoft.com/office/drawing/2014/main" id="{CAA8365C-5E11-424B-AC3A-3DBB3056BED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12200" y="920750"/>
            <a:ext cx="2749550" cy="4933950"/>
          </a:xfrm>
          <a:prstGeom prst="rect">
            <a:avLst/>
          </a:prstGeom>
        </p:spPr>
      </p:pic>
      <p:pic>
        <p:nvPicPr>
          <p:cNvPr id="7" name="Picture 6" descr="Rapid Circle Logo">
            <a:extLst>
              <a:ext uri="{FF2B5EF4-FFF2-40B4-BE49-F238E27FC236}">
                <a16:creationId xmlns:a16="http://schemas.microsoft.com/office/drawing/2014/main" id="{A39B19DF-737E-4C0E-B1CB-C73496469BA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Tree>
    <p:extLst>
      <p:ext uri="{BB962C8B-B14F-4D97-AF65-F5344CB8AC3E}">
        <p14:creationId xmlns:p14="http://schemas.microsoft.com/office/powerpoint/2010/main" val="41815292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ersona - Administrator - Dark">
    <p:bg>
      <p:bgPr>
        <a:solidFill>
          <a:schemeClr val="tx1"/>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bg1"/>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1927381"/>
          </a:xfrm>
        </p:spPr>
        <p:txBody>
          <a:bodyPr/>
          <a:lstStyle>
            <a:lvl1pPr>
              <a:defRPr>
                <a:solidFill>
                  <a:schemeClr val="bg1"/>
                </a:solidFill>
              </a:defRPr>
            </a:lvl1pPr>
          </a:lstStyle>
          <a:p>
            <a:r>
              <a:rPr lang="en-AU" noProof="0" dirty="0"/>
              <a:t>Heading</a:t>
            </a:r>
            <a:br>
              <a:rPr lang="en-AU" noProof="0" dirty="0"/>
            </a:br>
            <a:endParaRPr lang="en-AU" noProof="0" dirty="0"/>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49" y="3021496"/>
            <a:ext cx="6982516" cy="3065697"/>
          </a:xfrm>
        </p:spPr>
        <p:txBody>
          <a:bodyPr/>
          <a:lstStyle>
            <a:lvl1pPr marL="228611" indent="-228611">
              <a:buFontTx/>
              <a:buBlip>
                <a:blip r:embed="rId2">
                  <a:extLst>
                    <a:ext uri="{96DAC541-7B7A-43D3-8B79-37D633B846F1}">
                      <asvg:svgBlip xmlns:asvg="http://schemas.microsoft.com/office/drawing/2016/SVG/main" r:embed="rId3"/>
                    </a:ext>
                  </a:extLst>
                </a:blip>
              </a:buBlip>
              <a:defRPr lang="en-AU" sz="1600" b="0" kern="1200" cap="all" spc="200" baseline="0" noProof="0" dirty="0">
                <a:solidFill>
                  <a:schemeClr val="bg1"/>
                </a:solidFill>
                <a:latin typeface="+mj-lt"/>
                <a:ea typeface="+mn-ea"/>
                <a:cs typeface="Poppins SemiBold" panose="00000700000000000000" pitchFamily="50" charset="0"/>
              </a:defRPr>
            </a:lvl1pPr>
          </a:lstStyle>
          <a:p>
            <a:pPr lvl="0"/>
            <a:r>
              <a:rPr lang="en-AU" noProof="0" dirty="0"/>
              <a:t>Click to edit Master text </a:t>
            </a:r>
            <a:r>
              <a:rPr lang="en-AU" noProof="0" dirty="0" err="1"/>
              <a:t>styleS</a:t>
            </a:r>
            <a:endParaRPr lang="en-AU" noProof="0" dirty="0"/>
          </a:p>
        </p:txBody>
      </p:sp>
      <p:pic>
        <p:nvPicPr>
          <p:cNvPr id="5" name="Picture 4">
            <a:extLst>
              <a:ext uri="{FF2B5EF4-FFF2-40B4-BE49-F238E27FC236}">
                <a16:creationId xmlns:a16="http://schemas.microsoft.com/office/drawing/2014/main" id="{CAA8365C-5E11-424B-AC3A-3DBB3056BED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712200" y="1097415"/>
            <a:ext cx="2749550" cy="4580621"/>
          </a:xfrm>
          <a:prstGeom prst="rect">
            <a:avLst/>
          </a:prstGeom>
        </p:spPr>
      </p:pic>
      <p:pic>
        <p:nvPicPr>
          <p:cNvPr id="7" name="Picture 6" descr="Rapid Circle Logo">
            <a:extLst>
              <a:ext uri="{FF2B5EF4-FFF2-40B4-BE49-F238E27FC236}">
                <a16:creationId xmlns:a16="http://schemas.microsoft.com/office/drawing/2014/main" id="{A39B19DF-737E-4C0E-B1CB-C73496469BA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Tree>
    <p:extLst>
      <p:ext uri="{BB962C8B-B14F-4D97-AF65-F5344CB8AC3E}">
        <p14:creationId xmlns:p14="http://schemas.microsoft.com/office/powerpoint/2010/main" val="32100939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ersona - Administrator - Light">
    <p:bg>
      <p:bgPr>
        <a:solidFill>
          <a:schemeClr val="tx2"/>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bg1"/>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1927381"/>
          </a:xfrm>
        </p:spPr>
        <p:txBody>
          <a:bodyPr/>
          <a:lstStyle>
            <a:lvl1pPr>
              <a:defRPr>
                <a:solidFill>
                  <a:schemeClr val="bg1"/>
                </a:solidFill>
              </a:defRPr>
            </a:lvl1pPr>
          </a:lstStyle>
          <a:p>
            <a:r>
              <a:rPr lang="en-AU" noProof="0" dirty="0"/>
              <a:t>Heading</a:t>
            </a:r>
            <a:br>
              <a:rPr lang="en-AU" noProof="0" dirty="0"/>
            </a:br>
            <a:endParaRPr lang="en-AU" noProof="0" dirty="0"/>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49" y="3021496"/>
            <a:ext cx="6982516" cy="3065697"/>
          </a:xfrm>
        </p:spPr>
        <p:txBody>
          <a:bodyPr/>
          <a:lstStyle>
            <a:lvl1pPr marL="228611" indent="-228611">
              <a:buFontTx/>
              <a:buBlip>
                <a:blip r:embed="rId2">
                  <a:extLst>
                    <a:ext uri="{96DAC541-7B7A-43D3-8B79-37D633B846F1}">
                      <asvg:svgBlip xmlns:asvg="http://schemas.microsoft.com/office/drawing/2016/SVG/main" r:embed="rId3"/>
                    </a:ext>
                  </a:extLst>
                </a:blip>
              </a:buBlip>
              <a:defRPr lang="en-AU" sz="1600" b="0" kern="1200" cap="all" spc="200" baseline="0" noProof="0" dirty="0">
                <a:solidFill>
                  <a:schemeClr val="bg1"/>
                </a:solidFill>
                <a:latin typeface="+mj-lt"/>
                <a:ea typeface="+mn-ea"/>
                <a:cs typeface="Poppins SemiBold" panose="00000700000000000000" pitchFamily="50" charset="0"/>
              </a:defRPr>
            </a:lvl1pPr>
          </a:lstStyle>
          <a:p>
            <a:pPr lvl="0"/>
            <a:r>
              <a:rPr lang="en-AU" noProof="0" dirty="0"/>
              <a:t>Click to edit Master text </a:t>
            </a:r>
            <a:r>
              <a:rPr lang="en-AU" noProof="0" dirty="0" err="1"/>
              <a:t>styleS</a:t>
            </a:r>
            <a:endParaRPr lang="en-AU" noProof="0" dirty="0"/>
          </a:p>
        </p:txBody>
      </p:sp>
      <p:pic>
        <p:nvPicPr>
          <p:cNvPr id="5" name="Picture 4">
            <a:extLst>
              <a:ext uri="{FF2B5EF4-FFF2-40B4-BE49-F238E27FC236}">
                <a16:creationId xmlns:a16="http://schemas.microsoft.com/office/drawing/2014/main" id="{CAA8365C-5E11-424B-AC3A-3DBB3056BED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712200" y="1097415"/>
            <a:ext cx="2749550" cy="4580621"/>
          </a:xfrm>
          <a:prstGeom prst="rect">
            <a:avLst/>
          </a:prstGeom>
        </p:spPr>
      </p:pic>
      <p:pic>
        <p:nvPicPr>
          <p:cNvPr id="7" name="Picture 6" descr="Rapid Circle Logo">
            <a:extLst>
              <a:ext uri="{FF2B5EF4-FFF2-40B4-BE49-F238E27FC236}">
                <a16:creationId xmlns:a16="http://schemas.microsoft.com/office/drawing/2014/main" id="{A39B19DF-737E-4C0E-B1CB-C73496469BA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Tree>
    <p:extLst>
      <p:ext uri="{BB962C8B-B14F-4D97-AF65-F5344CB8AC3E}">
        <p14:creationId xmlns:p14="http://schemas.microsoft.com/office/powerpoint/2010/main" val="23283229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ersona - Employee - Dark">
    <p:bg>
      <p:bgPr>
        <a:solidFill>
          <a:schemeClr val="tx1"/>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bg1"/>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1927381"/>
          </a:xfrm>
        </p:spPr>
        <p:txBody>
          <a:bodyPr/>
          <a:lstStyle>
            <a:lvl1pPr>
              <a:defRPr>
                <a:solidFill>
                  <a:schemeClr val="bg1"/>
                </a:solidFill>
              </a:defRPr>
            </a:lvl1pPr>
          </a:lstStyle>
          <a:p>
            <a:r>
              <a:rPr lang="en-AU" noProof="0" dirty="0"/>
              <a:t>Heading</a:t>
            </a:r>
            <a:br>
              <a:rPr lang="en-AU" noProof="0" dirty="0"/>
            </a:br>
            <a:endParaRPr lang="en-AU" noProof="0" dirty="0"/>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49" y="3021496"/>
            <a:ext cx="6982516" cy="3065697"/>
          </a:xfrm>
        </p:spPr>
        <p:txBody>
          <a:bodyPr/>
          <a:lstStyle>
            <a:lvl1pPr marL="228611" indent="-228611">
              <a:buFontTx/>
              <a:buBlip>
                <a:blip r:embed="rId2">
                  <a:extLst>
                    <a:ext uri="{96DAC541-7B7A-43D3-8B79-37D633B846F1}">
                      <asvg:svgBlip xmlns:asvg="http://schemas.microsoft.com/office/drawing/2016/SVG/main" r:embed="rId3"/>
                    </a:ext>
                  </a:extLst>
                </a:blip>
              </a:buBlip>
              <a:defRPr lang="en-AU" sz="1600" b="0" kern="1200" cap="all" spc="200" baseline="0" noProof="0" dirty="0">
                <a:solidFill>
                  <a:schemeClr val="bg1"/>
                </a:solidFill>
                <a:latin typeface="+mj-lt"/>
                <a:ea typeface="+mn-ea"/>
                <a:cs typeface="Poppins SemiBold" panose="00000700000000000000" pitchFamily="50" charset="0"/>
              </a:defRPr>
            </a:lvl1pPr>
          </a:lstStyle>
          <a:p>
            <a:pPr lvl="0"/>
            <a:r>
              <a:rPr lang="en-AU" noProof="0" dirty="0"/>
              <a:t>Click to edit Master text </a:t>
            </a:r>
            <a:r>
              <a:rPr lang="en-AU" noProof="0" dirty="0" err="1"/>
              <a:t>styleS</a:t>
            </a:r>
            <a:endParaRPr lang="en-AU" noProof="0" dirty="0"/>
          </a:p>
        </p:txBody>
      </p:sp>
      <p:pic>
        <p:nvPicPr>
          <p:cNvPr id="5" name="Picture 4">
            <a:extLst>
              <a:ext uri="{FF2B5EF4-FFF2-40B4-BE49-F238E27FC236}">
                <a16:creationId xmlns:a16="http://schemas.microsoft.com/office/drawing/2014/main" id="{CAA8365C-5E11-424B-AC3A-3DBB3056BED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750470" y="1097415"/>
            <a:ext cx="2673010" cy="4580621"/>
          </a:xfrm>
          <a:prstGeom prst="rect">
            <a:avLst/>
          </a:prstGeom>
        </p:spPr>
      </p:pic>
      <p:pic>
        <p:nvPicPr>
          <p:cNvPr id="7" name="Picture 6" descr="Rapid Circle Logo">
            <a:extLst>
              <a:ext uri="{FF2B5EF4-FFF2-40B4-BE49-F238E27FC236}">
                <a16:creationId xmlns:a16="http://schemas.microsoft.com/office/drawing/2014/main" id="{A39B19DF-737E-4C0E-B1CB-C73496469BA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Tree>
    <p:extLst>
      <p:ext uri="{BB962C8B-B14F-4D97-AF65-F5344CB8AC3E}">
        <p14:creationId xmlns:p14="http://schemas.microsoft.com/office/powerpoint/2010/main" val="29158019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ersona - Employee - Light">
    <p:bg>
      <p:bgPr>
        <a:solidFill>
          <a:schemeClr val="tx2"/>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bg1"/>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4356100" cy="1927381"/>
          </a:xfrm>
        </p:spPr>
        <p:txBody>
          <a:bodyPr/>
          <a:lstStyle>
            <a:lvl1pPr>
              <a:defRPr>
                <a:solidFill>
                  <a:schemeClr val="bg1"/>
                </a:solidFill>
              </a:defRPr>
            </a:lvl1pPr>
          </a:lstStyle>
          <a:p>
            <a:r>
              <a:rPr lang="en-AU" noProof="0" dirty="0"/>
              <a:t>Heading</a:t>
            </a:r>
            <a:br>
              <a:rPr lang="en-AU" noProof="0" dirty="0"/>
            </a:br>
            <a:endParaRPr lang="en-AU" noProof="0" dirty="0"/>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hasCustomPrompt="1"/>
          </p:nvPr>
        </p:nvSpPr>
        <p:spPr>
          <a:xfrm>
            <a:off x="730249" y="3021496"/>
            <a:ext cx="6982516" cy="3065697"/>
          </a:xfrm>
        </p:spPr>
        <p:txBody>
          <a:bodyPr/>
          <a:lstStyle>
            <a:lvl1pPr marL="228611" indent="-228611">
              <a:buFontTx/>
              <a:buBlip>
                <a:blip r:embed="rId2">
                  <a:extLst>
                    <a:ext uri="{96DAC541-7B7A-43D3-8B79-37D633B846F1}">
                      <asvg:svgBlip xmlns:asvg="http://schemas.microsoft.com/office/drawing/2016/SVG/main" r:embed="rId3"/>
                    </a:ext>
                  </a:extLst>
                </a:blip>
              </a:buBlip>
              <a:defRPr lang="en-AU" sz="1600" b="0" kern="1200" cap="all" spc="200" baseline="0" noProof="0" dirty="0">
                <a:solidFill>
                  <a:schemeClr val="bg1"/>
                </a:solidFill>
                <a:latin typeface="+mj-lt"/>
                <a:ea typeface="+mn-ea"/>
                <a:cs typeface="Poppins SemiBold" panose="00000700000000000000" pitchFamily="50" charset="0"/>
              </a:defRPr>
            </a:lvl1pPr>
          </a:lstStyle>
          <a:p>
            <a:pPr lvl="0"/>
            <a:r>
              <a:rPr lang="en-AU" noProof="0" dirty="0"/>
              <a:t>Click to edit Master text </a:t>
            </a:r>
            <a:r>
              <a:rPr lang="en-AU" noProof="0" dirty="0" err="1"/>
              <a:t>styleS</a:t>
            </a:r>
            <a:endParaRPr lang="en-AU" noProof="0" dirty="0"/>
          </a:p>
        </p:txBody>
      </p:sp>
      <p:pic>
        <p:nvPicPr>
          <p:cNvPr id="5" name="Picture 4">
            <a:extLst>
              <a:ext uri="{FF2B5EF4-FFF2-40B4-BE49-F238E27FC236}">
                <a16:creationId xmlns:a16="http://schemas.microsoft.com/office/drawing/2014/main" id="{CAA8365C-5E11-424B-AC3A-3DBB3056BED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750470" y="1097415"/>
            <a:ext cx="2673010" cy="4580621"/>
          </a:xfrm>
          <a:prstGeom prst="rect">
            <a:avLst/>
          </a:prstGeom>
        </p:spPr>
      </p:pic>
      <p:pic>
        <p:nvPicPr>
          <p:cNvPr id="7" name="Picture 6" descr="Rapid Circle Logo">
            <a:extLst>
              <a:ext uri="{FF2B5EF4-FFF2-40B4-BE49-F238E27FC236}">
                <a16:creationId xmlns:a16="http://schemas.microsoft.com/office/drawing/2014/main" id="{A39B19DF-737E-4C0E-B1CB-C73496469BA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Tree>
    <p:extLst>
      <p:ext uri="{BB962C8B-B14F-4D97-AF65-F5344CB8AC3E}">
        <p14:creationId xmlns:p14="http://schemas.microsoft.com/office/powerpoint/2010/main" val="21417611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alue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99EBBE6-BB38-41B5-80DC-6563647C4B5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717229"/>
            <a:ext cx="12192000" cy="2603500"/>
          </a:xfrm>
          <a:prstGeom prst="rect">
            <a:avLst/>
          </a:prstGeom>
        </p:spPr>
      </p:pic>
      <p:sp>
        <p:nvSpPr>
          <p:cNvPr id="19" name="TextBox 18">
            <a:extLst>
              <a:ext uri="{FF2B5EF4-FFF2-40B4-BE49-F238E27FC236}">
                <a16:creationId xmlns:a16="http://schemas.microsoft.com/office/drawing/2014/main" id="{42398465-BA18-4BFD-819A-45EED6C5E562}"/>
              </a:ext>
            </a:extLst>
          </p:cNvPr>
          <p:cNvSpPr txBox="1"/>
          <p:nvPr userDrawn="1"/>
        </p:nvSpPr>
        <p:spPr>
          <a:xfrm>
            <a:off x="730249" y="689917"/>
            <a:ext cx="3219451" cy="261610"/>
          </a:xfrm>
          <a:prstGeom prst="rect">
            <a:avLst/>
          </a:prstGeom>
          <a:noFill/>
        </p:spPr>
        <p:txBody>
          <a:bodyPr wrap="square" rtlCol="0">
            <a:spAutoFit/>
          </a:bodyPr>
          <a:lstStyle/>
          <a:p>
            <a:r>
              <a:rPr lang="en-AU" sz="1100" b="0" kern="1200" cap="all" spc="200" baseline="0" noProof="0" dirty="0">
                <a:solidFill>
                  <a:schemeClr val="tx2"/>
                </a:solidFill>
                <a:latin typeface="Poppins SemiBold" panose="00000700000000000000" pitchFamily="50" charset="0"/>
                <a:ea typeface="+mn-ea"/>
                <a:cs typeface="Poppins SemiBold" panose="00000700000000000000" pitchFamily="50" charset="0"/>
              </a:rPr>
              <a:t>Strategy</a:t>
            </a:r>
          </a:p>
        </p:txBody>
      </p:sp>
      <p:sp>
        <p:nvSpPr>
          <p:cNvPr id="21" name="Title 16">
            <a:extLst>
              <a:ext uri="{FF2B5EF4-FFF2-40B4-BE49-F238E27FC236}">
                <a16:creationId xmlns:a16="http://schemas.microsoft.com/office/drawing/2014/main" id="{961FD04C-5683-44A0-B080-C3F920041166}"/>
              </a:ext>
            </a:extLst>
          </p:cNvPr>
          <p:cNvSpPr txBox="1">
            <a:spLocks/>
          </p:cNvSpPr>
          <p:nvPr userDrawn="1"/>
        </p:nvSpPr>
        <p:spPr>
          <a:xfrm>
            <a:off x="730250" y="920749"/>
            <a:ext cx="4356100" cy="1333500"/>
          </a:xfrm>
          <a:prstGeom prst="rect">
            <a:avLst/>
          </a:prstGeom>
        </p:spPr>
        <p:txBody>
          <a:bodyPr vert="horz" lIns="60960" tIns="30480" rIns="60960" bIns="30480" rtlCol="0" anchor="t">
            <a:noAutofit/>
          </a:bodyPr>
          <a:lstStyle>
            <a:lvl1pPr algn="l" defTabSz="1371600" rtl="0" eaLnBrk="1" latinLnBrk="0" hangingPunct="1">
              <a:lnSpc>
                <a:spcPct val="90000"/>
              </a:lnSpc>
              <a:spcBef>
                <a:spcPct val="0"/>
              </a:spcBef>
              <a:buNone/>
              <a:defRPr sz="6750" kern="1200" cap="all" spc="700" baseline="0">
                <a:solidFill>
                  <a:schemeClr val="tx1"/>
                </a:solidFill>
                <a:latin typeface="+mj-lt"/>
                <a:ea typeface="+mj-ea"/>
                <a:cs typeface="+mj-cs"/>
              </a:defRPr>
            </a:lvl1pPr>
          </a:lstStyle>
          <a:p>
            <a:r>
              <a:rPr lang="en-AU" sz="4500" noProof="0"/>
              <a:t>Core values</a:t>
            </a:r>
          </a:p>
        </p:txBody>
      </p:sp>
      <p:sp>
        <p:nvSpPr>
          <p:cNvPr id="30" name="TextBox 29">
            <a:extLst>
              <a:ext uri="{FF2B5EF4-FFF2-40B4-BE49-F238E27FC236}">
                <a16:creationId xmlns:a16="http://schemas.microsoft.com/office/drawing/2014/main" id="{F640018B-EE51-4E65-A020-8B1F2D65F057}"/>
              </a:ext>
            </a:extLst>
          </p:cNvPr>
          <p:cNvSpPr txBox="1"/>
          <p:nvPr userDrawn="1"/>
        </p:nvSpPr>
        <p:spPr>
          <a:xfrm>
            <a:off x="730250" y="1860550"/>
            <a:ext cx="10731500" cy="338554"/>
          </a:xfrm>
          <a:prstGeom prst="rect">
            <a:avLst/>
          </a:prstGeom>
          <a:noFill/>
        </p:spPr>
        <p:txBody>
          <a:bodyPr wrap="square" rtlCol="0">
            <a:spAutoFit/>
          </a:bodyPr>
          <a:lstStyle/>
          <a:p>
            <a:r>
              <a:rPr lang="en-AU" sz="1600" b="0" kern="1200" cap="all" spc="267" baseline="0" noProof="0">
                <a:solidFill>
                  <a:schemeClr val="tx2"/>
                </a:solidFill>
                <a:latin typeface="+mj-lt"/>
                <a:ea typeface="+mj-ea"/>
                <a:cs typeface="+mj-cs"/>
              </a:rPr>
              <a:t>Our core values are centred around our “freedom to grow” mindset:</a:t>
            </a:r>
          </a:p>
        </p:txBody>
      </p:sp>
      <p:pic>
        <p:nvPicPr>
          <p:cNvPr id="10" name="Picture 9" descr="Fingerprint Icon">
            <a:extLst>
              <a:ext uri="{FF2B5EF4-FFF2-40B4-BE49-F238E27FC236}">
                <a16:creationId xmlns:a16="http://schemas.microsoft.com/office/drawing/2014/main" id="{C3A195CB-C968-4B0B-BB65-9B97E8CB9E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08150" y="3409648"/>
            <a:ext cx="666750" cy="723900"/>
          </a:xfrm>
          <a:prstGeom prst="rect">
            <a:avLst/>
          </a:prstGeom>
        </p:spPr>
      </p:pic>
      <p:sp>
        <p:nvSpPr>
          <p:cNvPr id="31" name="TextBox 30">
            <a:extLst>
              <a:ext uri="{FF2B5EF4-FFF2-40B4-BE49-F238E27FC236}">
                <a16:creationId xmlns:a16="http://schemas.microsoft.com/office/drawing/2014/main" id="{076121A5-1456-414A-ABDF-0759C1D952D0}"/>
              </a:ext>
            </a:extLst>
          </p:cNvPr>
          <p:cNvSpPr txBox="1"/>
          <p:nvPr userDrawn="1"/>
        </p:nvSpPr>
        <p:spPr>
          <a:xfrm>
            <a:off x="774700" y="4267200"/>
            <a:ext cx="2533650" cy="584775"/>
          </a:xfrm>
          <a:prstGeom prst="rect">
            <a:avLst/>
          </a:prstGeom>
          <a:noFill/>
        </p:spPr>
        <p:txBody>
          <a:bodyPr wrap="square" rtlCol="0">
            <a:spAutoFit/>
          </a:bodyPr>
          <a:lstStyle/>
          <a:p>
            <a:pPr algn="ctr"/>
            <a:r>
              <a:rPr lang="en-AU" sz="1600" b="0" kern="1200" cap="all" spc="267" baseline="0" noProof="0">
                <a:solidFill>
                  <a:schemeClr val="tx2"/>
                </a:solidFill>
                <a:latin typeface="+mj-lt"/>
                <a:ea typeface="+mj-ea"/>
                <a:cs typeface="+mj-cs"/>
              </a:rPr>
              <a:t>People </a:t>
            </a:r>
            <a:br>
              <a:rPr lang="en-AU" sz="1600" b="0" kern="1200" cap="all" spc="267" baseline="0" noProof="0">
                <a:solidFill>
                  <a:schemeClr val="tx2"/>
                </a:solidFill>
                <a:latin typeface="+mj-lt"/>
                <a:ea typeface="+mj-ea"/>
                <a:cs typeface="+mj-cs"/>
              </a:rPr>
            </a:br>
            <a:r>
              <a:rPr lang="en-AU" sz="1600" b="0" kern="1200" cap="all" spc="267" baseline="0" noProof="0">
                <a:solidFill>
                  <a:schemeClr val="tx2"/>
                </a:solidFill>
                <a:latin typeface="+mj-lt"/>
                <a:ea typeface="+mj-ea"/>
                <a:cs typeface="+mj-cs"/>
              </a:rPr>
              <a:t>making impact</a:t>
            </a:r>
          </a:p>
        </p:txBody>
      </p:sp>
      <p:pic>
        <p:nvPicPr>
          <p:cNvPr id="14" name="Picture 13" descr="Binoculars Icon">
            <a:extLst>
              <a:ext uri="{FF2B5EF4-FFF2-40B4-BE49-F238E27FC236}">
                <a16:creationId xmlns:a16="http://schemas.microsoft.com/office/drawing/2014/main" id="{EB78AAC3-0152-42A9-A017-F28922D2AFE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73550" y="3479799"/>
            <a:ext cx="958850" cy="584200"/>
          </a:xfrm>
          <a:prstGeom prst="rect">
            <a:avLst/>
          </a:prstGeom>
        </p:spPr>
      </p:pic>
      <p:sp>
        <p:nvSpPr>
          <p:cNvPr id="32" name="TextBox 31">
            <a:extLst>
              <a:ext uri="{FF2B5EF4-FFF2-40B4-BE49-F238E27FC236}">
                <a16:creationId xmlns:a16="http://schemas.microsoft.com/office/drawing/2014/main" id="{D5EE8D37-5760-4954-B0F0-DD3A06258D43}"/>
              </a:ext>
            </a:extLst>
          </p:cNvPr>
          <p:cNvSpPr txBox="1"/>
          <p:nvPr userDrawn="1"/>
        </p:nvSpPr>
        <p:spPr>
          <a:xfrm>
            <a:off x="3482975" y="4267200"/>
            <a:ext cx="2533650" cy="584775"/>
          </a:xfrm>
          <a:prstGeom prst="rect">
            <a:avLst/>
          </a:prstGeom>
          <a:noFill/>
        </p:spPr>
        <p:txBody>
          <a:bodyPr wrap="square" rtlCol="0">
            <a:spAutoFit/>
          </a:bodyPr>
          <a:lstStyle/>
          <a:p>
            <a:pPr algn="ctr"/>
            <a:r>
              <a:rPr lang="en-AU" sz="1600" b="0" kern="1200" cap="all" spc="267" baseline="0" noProof="0">
                <a:solidFill>
                  <a:schemeClr val="tx2"/>
                </a:solidFill>
                <a:latin typeface="+mj-lt"/>
                <a:ea typeface="+mj-ea"/>
                <a:cs typeface="+mj-cs"/>
              </a:rPr>
              <a:t>Ahead</a:t>
            </a:r>
            <a:br>
              <a:rPr lang="en-AU" sz="1600" b="0" kern="1200" cap="all" spc="267" baseline="0" noProof="0">
                <a:solidFill>
                  <a:schemeClr val="tx2"/>
                </a:solidFill>
                <a:latin typeface="+mj-lt"/>
                <a:ea typeface="+mj-ea"/>
                <a:cs typeface="+mj-cs"/>
              </a:rPr>
            </a:br>
            <a:r>
              <a:rPr lang="en-AU" sz="1600" b="0" kern="1200" cap="all" spc="267" baseline="0" noProof="0">
                <a:solidFill>
                  <a:schemeClr val="tx2"/>
                </a:solidFill>
                <a:latin typeface="+mj-lt"/>
                <a:ea typeface="+mj-ea"/>
                <a:cs typeface="+mj-cs"/>
              </a:rPr>
              <a:t>of the curve</a:t>
            </a:r>
          </a:p>
        </p:txBody>
      </p:sp>
      <p:pic>
        <p:nvPicPr>
          <p:cNvPr id="8" name="Picture 7" descr="Compass Icon">
            <a:extLst>
              <a:ext uri="{FF2B5EF4-FFF2-40B4-BE49-F238E27FC236}">
                <a16:creationId xmlns:a16="http://schemas.microsoft.com/office/drawing/2014/main" id="{47C0BF63-D598-4EEA-AF5D-4CB34D37E40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162800" y="3429000"/>
            <a:ext cx="723900" cy="723900"/>
          </a:xfrm>
          <a:prstGeom prst="rect">
            <a:avLst/>
          </a:prstGeom>
        </p:spPr>
      </p:pic>
      <p:sp>
        <p:nvSpPr>
          <p:cNvPr id="33" name="TextBox 32">
            <a:extLst>
              <a:ext uri="{FF2B5EF4-FFF2-40B4-BE49-F238E27FC236}">
                <a16:creationId xmlns:a16="http://schemas.microsoft.com/office/drawing/2014/main" id="{F53CE6C2-5713-42E5-8A19-B2858C1E6E37}"/>
              </a:ext>
            </a:extLst>
          </p:cNvPr>
          <p:cNvSpPr txBox="1"/>
          <p:nvPr userDrawn="1"/>
        </p:nvSpPr>
        <p:spPr>
          <a:xfrm>
            <a:off x="6257925" y="4267200"/>
            <a:ext cx="2533650" cy="584775"/>
          </a:xfrm>
          <a:prstGeom prst="rect">
            <a:avLst/>
          </a:prstGeom>
          <a:noFill/>
        </p:spPr>
        <p:txBody>
          <a:bodyPr wrap="square" rtlCol="0">
            <a:spAutoFit/>
          </a:bodyPr>
          <a:lstStyle/>
          <a:p>
            <a:pPr algn="ctr"/>
            <a:r>
              <a:rPr lang="en-AU" sz="1600" b="0" kern="1200" cap="all" spc="267" baseline="0" noProof="0">
                <a:solidFill>
                  <a:schemeClr val="tx2"/>
                </a:solidFill>
                <a:latin typeface="+mj-lt"/>
                <a:ea typeface="+mj-ea"/>
                <a:cs typeface="+mj-cs"/>
              </a:rPr>
              <a:t>Trusted </a:t>
            </a:r>
            <a:br>
              <a:rPr lang="en-AU" sz="1600" b="0" kern="1200" cap="all" spc="267" baseline="0" noProof="0">
                <a:solidFill>
                  <a:schemeClr val="tx2"/>
                </a:solidFill>
                <a:latin typeface="+mj-lt"/>
                <a:ea typeface="+mj-ea"/>
                <a:cs typeface="+mj-cs"/>
              </a:rPr>
            </a:br>
            <a:r>
              <a:rPr lang="en-AU" sz="1600" b="0" kern="1200" cap="all" spc="267" baseline="0" noProof="0">
                <a:solidFill>
                  <a:schemeClr val="tx2"/>
                </a:solidFill>
                <a:latin typeface="+mj-lt"/>
                <a:ea typeface="+mj-ea"/>
                <a:cs typeface="+mj-cs"/>
              </a:rPr>
              <a:t>to deliver</a:t>
            </a:r>
          </a:p>
        </p:txBody>
      </p:sp>
      <p:pic>
        <p:nvPicPr>
          <p:cNvPr id="12" name="Picture 11" descr="Heart Icon">
            <a:extLst>
              <a:ext uri="{FF2B5EF4-FFF2-40B4-BE49-F238E27FC236}">
                <a16:creationId xmlns:a16="http://schemas.microsoft.com/office/drawing/2014/main" id="{683B7A70-898B-4468-8589-D846DCB8E76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861550" y="3422650"/>
            <a:ext cx="736600" cy="654050"/>
          </a:xfrm>
          <a:prstGeom prst="rect">
            <a:avLst/>
          </a:prstGeom>
        </p:spPr>
      </p:pic>
      <p:sp>
        <p:nvSpPr>
          <p:cNvPr id="34" name="TextBox 33">
            <a:extLst>
              <a:ext uri="{FF2B5EF4-FFF2-40B4-BE49-F238E27FC236}">
                <a16:creationId xmlns:a16="http://schemas.microsoft.com/office/drawing/2014/main" id="{62CF48EE-C441-44D2-AD09-C424A8AE7A24}"/>
              </a:ext>
            </a:extLst>
          </p:cNvPr>
          <p:cNvSpPr txBox="1"/>
          <p:nvPr userDrawn="1"/>
        </p:nvSpPr>
        <p:spPr>
          <a:xfrm>
            <a:off x="8963025" y="4267200"/>
            <a:ext cx="2533650" cy="584775"/>
          </a:xfrm>
          <a:prstGeom prst="rect">
            <a:avLst/>
          </a:prstGeom>
          <a:noFill/>
        </p:spPr>
        <p:txBody>
          <a:bodyPr wrap="square" rtlCol="0">
            <a:spAutoFit/>
          </a:bodyPr>
          <a:lstStyle/>
          <a:p>
            <a:pPr algn="ctr"/>
            <a:r>
              <a:rPr lang="en-AU" sz="1600" b="0" kern="1200" cap="all" spc="267" baseline="0" noProof="0">
                <a:solidFill>
                  <a:schemeClr val="tx2"/>
                </a:solidFill>
                <a:latin typeface="+mj-lt"/>
                <a:ea typeface="+mj-ea"/>
                <a:cs typeface="+mj-cs"/>
              </a:rPr>
              <a:t>Better</a:t>
            </a:r>
            <a:br>
              <a:rPr lang="en-AU" sz="1600" b="0" kern="1200" cap="all" spc="267" baseline="0" noProof="0">
                <a:solidFill>
                  <a:schemeClr val="tx2"/>
                </a:solidFill>
                <a:latin typeface="+mj-lt"/>
                <a:ea typeface="+mj-ea"/>
                <a:cs typeface="+mj-cs"/>
              </a:rPr>
            </a:br>
            <a:r>
              <a:rPr lang="en-AU" sz="1600" b="0" kern="1200" cap="all" spc="267" baseline="0" noProof="0">
                <a:solidFill>
                  <a:schemeClr val="tx2"/>
                </a:solidFill>
                <a:latin typeface="+mj-lt"/>
                <a:ea typeface="+mj-ea"/>
                <a:cs typeface="+mj-cs"/>
              </a:rPr>
              <a:t>Together</a:t>
            </a:r>
          </a:p>
        </p:txBody>
      </p:sp>
    </p:spTree>
    <p:extLst>
      <p:ext uri="{BB962C8B-B14F-4D97-AF65-F5344CB8AC3E}">
        <p14:creationId xmlns:p14="http://schemas.microsoft.com/office/powerpoint/2010/main" val="29379416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D0E6-BADE-44D1-8FB6-731AD4A07A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0C4184-B19E-4EE4-9760-BE6B6BE9CBB4}"/>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4" name="Footer Placeholder 3">
            <a:extLst>
              <a:ext uri="{FF2B5EF4-FFF2-40B4-BE49-F238E27FC236}">
                <a16:creationId xmlns:a16="http://schemas.microsoft.com/office/drawing/2014/main" id="{F2AE74C9-3CB9-490B-9FF7-4DD4AD4414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9C20F-BD9D-4D91-BEF5-DDFCE5996057}"/>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3234816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alues - People Making Impact">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F301BB95-44D4-466C-A57C-60E050E017B9}"/>
              </a:ext>
              <a:ext uri="{C183D7F6-B498-43B3-948B-1728B52AA6E4}">
                <adec:decorative xmlns:adec="http://schemas.microsoft.com/office/drawing/2017/decorative" val="1"/>
              </a:ext>
            </a:extLst>
          </p:cNvPr>
          <p:cNvSpPr>
            <a:spLocks noGrp="1"/>
          </p:cNvSpPr>
          <p:nvPr>
            <p:ph type="pic" sz="quarter" idx="15"/>
          </p:nvPr>
        </p:nvSpPr>
        <p:spPr>
          <a:xfrm>
            <a:off x="4500904" y="-453924"/>
            <a:ext cx="7691096" cy="7565923"/>
          </a:xfrm>
          <a:custGeom>
            <a:avLst/>
            <a:gdLst>
              <a:gd name="connsiteX0" fmla="*/ 0 w 7924799"/>
              <a:gd name="connsiteY0" fmla="*/ 0 h 10287000"/>
              <a:gd name="connsiteX1" fmla="*/ 7924799 w 7924799"/>
              <a:gd name="connsiteY1" fmla="*/ 0 h 10287000"/>
              <a:gd name="connsiteX2" fmla="*/ 7924799 w 7924799"/>
              <a:gd name="connsiteY2" fmla="*/ 10287000 h 10287000"/>
              <a:gd name="connsiteX3" fmla="*/ 957942 w 7924799"/>
              <a:gd name="connsiteY3" fmla="*/ 10287000 h 10287000"/>
              <a:gd name="connsiteX4" fmla="*/ 0 w 7924799"/>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799" h="10287000">
                <a:moveTo>
                  <a:pt x="0" y="0"/>
                </a:moveTo>
                <a:lnTo>
                  <a:pt x="7924799" y="0"/>
                </a:lnTo>
                <a:lnTo>
                  <a:pt x="7924799" y="10287000"/>
                </a:lnTo>
                <a:lnTo>
                  <a:pt x="957942" y="10287000"/>
                </a:lnTo>
                <a:cubicBezTo>
                  <a:pt x="-928916" y="7888514"/>
                  <a:pt x="2670628" y="3632200"/>
                  <a:pt x="0" y="0"/>
                </a:cubicBezTo>
                <a:close/>
              </a:path>
            </a:pathLst>
          </a:custGeom>
          <a:blipFill>
            <a:blip r:embed="rId2"/>
            <a:stretch>
              <a:fillRect l="-18582" t="-4657" r="-4308" b="-2425"/>
            </a:stretch>
          </a:blipFill>
        </p:spPr>
        <p:txBody>
          <a:bodyPr wrap="square">
            <a:noAutofit/>
          </a:bodyPr>
          <a:lstStyle/>
          <a:p>
            <a:r>
              <a:rPr lang="en-US" noProof="0"/>
              <a:t>Click icon to add picture</a:t>
            </a:r>
            <a:endParaRPr lang="en-AU" noProof="0"/>
          </a:p>
        </p:txBody>
      </p:sp>
      <p:pic>
        <p:nvPicPr>
          <p:cNvPr id="11" name="Picture 10" descr="Rapid Circle Logo">
            <a:extLst>
              <a:ext uri="{FF2B5EF4-FFF2-40B4-BE49-F238E27FC236}">
                <a16:creationId xmlns:a16="http://schemas.microsoft.com/office/drawing/2014/main" id="{57A0A1C5-8D12-4715-87C2-B6485BFE3A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pic>
        <p:nvPicPr>
          <p:cNvPr id="5" name="Picture 4" descr="Icon&#10;&#10;Description automatically generated">
            <a:extLst>
              <a:ext uri="{FF2B5EF4-FFF2-40B4-BE49-F238E27FC236}">
                <a16:creationId xmlns:a16="http://schemas.microsoft.com/office/drawing/2014/main" id="{DE950A2E-B04D-4C8E-A3B7-D971940FBD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8909" y="1079500"/>
            <a:ext cx="397711" cy="431800"/>
          </a:xfrm>
          <a:prstGeom prst="rect">
            <a:avLst/>
          </a:prstGeom>
        </p:spPr>
      </p:pic>
      <p:sp>
        <p:nvSpPr>
          <p:cNvPr id="6" name="TextBox 5">
            <a:extLst>
              <a:ext uri="{FF2B5EF4-FFF2-40B4-BE49-F238E27FC236}">
                <a16:creationId xmlns:a16="http://schemas.microsoft.com/office/drawing/2014/main" id="{714C1CE7-33E7-4A1B-872A-09C003DF8D66}"/>
              </a:ext>
            </a:extLst>
          </p:cNvPr>
          <p:cNvSpPr txBox="1"/>
          <p:nvPr userDrawn="1"/>
        </p:nvSpPr>
        <p:spPr>
          <a:xfrm>
            <a:off x="730250" y="666750"/>
            <a:ext cx="3179899" cy="261610"/>
          </a:xfrm>
          <a:prstGeom prst="rect">
            <a:avLst/>
          </a:prstGeom>
          <a:noFill/>
        </p:spPr>
        <p:txBody>
          <a:bodyPr wrap="square" rtlCol="0">
            <a:spAutoFit/>
          </a:bodyPr>
          <a:lstStyle/>
          <a:p>
            <a:r>
              <a:rPr lang="en-US" sz="1100" b="0" kern="1200" cap="all" spc="200" baseline="0" dirty="0">
                <a:solidFill>
                  <a:srgbClr val="D8D8D8"/>
                </a:solidFill>
                <a:latin typeface="Poppins SemiBold" panose="00000700000000000000" pitchFamily="50" charset="0"/>
                <a:ea typeface="+mn-ea"/>
                <a:cs typeface="Poppins SemiBold" panose="00000700000000000000" pitchFamily="50" charset="0"/>
              </a:rPr>
              <a:t>“FREEDOM TO GROW” MINDSET</a:t>
            </a:r>
            <a:endParaRPr lang="en-AU" sz="1100" b="0" kern="1200" cap="all" spc="200" baseline="0" dirty="0">
              <a:solidFill>
                <a:srgbClr val="D8D8D8"/>
              </a:solidFill>
              <a:latin typeface="Poppins SemiBold" panose="00000700000000000000" pitchFamily="50" charset="0"/>
              <a:ea typeface="+mn-ea"/>
              <a:cs typeface="Poppins SemiBold" panose="00000700000000000000" pitchFamily="50" charset="0"/>
            </a:endParaRPr>
          </a:p>
        </p:txBody>
      </p:sp>
      <p:sp>
        <p:nvSpPr>
          <p:cNvPr id="7" name="TextBox 6">
            <a:extLst>
              <a:ext uri="{FF2B5EF4-FFF2-40B4-BE49-F238E27FC236}">
                <a16:creationId xmlns:a16="http://schemas.microsoft.com/office/drawing/2014/main" id="{A26A3BB7-83D9-4FCA-87E4-953424BC4FE0}"/>
              </a:ext>
            </a:extLst>
          </p:cNvPr>
          <p:cNvSpPr txBox="1"/>
          <p:nvPr userDrawn="1"/>
        </p:nvSpPr>
        <p:spPr>
          <a:xfrm>
            <a:off x="730250" y="1593850"/>
            <a:ext cx="6178550" cy="2169825"/>
          </a:xfrm>
          <a:prstGeom prst="rect">
            <a:avLst/>
          </a:prstGeom>
          <a:noFill/>
        </p:spPr>
        <p:txBody>
          <a:bodyPr wrap="square" rtlCol="0">
            <a:spAutoFit/>
          </a:bodyPr>
          <a:lstStyle/>
          <a:p>
            <a:r>
              <a:rPr lang="en-AU" sz="4500" kern="1200" cap="all" spc="467" baseline="0" noProof="0" dirty="0">
                <a:solidFill>
                  <a:srgbClr val="006DB7"/>
                </a:solidFill>
                <a:latin typeface="+mj-lt"/>
                <a:ea typeface="+mj-ea"/>
                <a:cs typeface="+mj-cs"/>
              </a:rPr>
              <a:t>People</a:t>
            </a:r>
            <a:br>
              <a:rPr lang="en-AU" sz="4500" kern="1200" cap="all" spc="467" baseline="0" noProof="0" dirty="0">
                <a:solidFill>
                  <a:schemeClr val="tx1"/>
                </a:solidFill>
                <a:latin typeface="+mj-lt"/>
                <a:ea typeface="+mj-ea"/>
                <a:cs typeface="+mj-cs"/>
              </a:rPr>
            </a:br>
            <a:r>
              <a:rPr lang="en-AU" sz="4500" kern="1200" cap="all" spc="467" baseline="0" noProof="0" dirty="0">
                <a:solidFill>
                  <a:schemeClr val="tx1"/>
                </a:solidFill>
                <a:latin typeface="+mj-lt"/>
                <a:ea typeface="+mj-ea"/>
                <a:cs typeface="+mj-cs"/>
              </a:rPr>
              <a:t>Making</a:t>
            </a:r>
          </a:p>
          <a:p>
            <a:r>
              <a:rPr lang="en-AU" sz="4500" kern="1200" cap="all" spc="467" baseline="0" noProof="0" dirty="0">
                <a:solidFill>
                  <a:schemeClr val="tx1"/>
                </a:solidFill>
                <a:latin typeface="+mj-lt"/>
                <a:ea typeface="+mj-ea"/>
                <a:cs typeface="+mj-cs"/>
              </a:rPr>
              <a:t>Impact</a:t>
            </a:r>
            <a:endParaRPr lang="en-AU" sz="1200" dirty="0"/>
          </a:p>
        </p:txBody>
      </p:sp>
      <p:sp>
        <p:nvSpPr>
          <p:cNvPr id="8" name="TextBox 7">
            <a:extLst>
              <a:ext uri="{FF2B5EF4-FFF2-40B4-BE49-F238E27FC236}">
                <a16:creationId xmlns:a16="http://schemas.microsoft.com/office/drawing/2014/main" id="{46A35146-C622-40A2-AB6D-E303BDC68641}"/>
              </a:ext>
            </a:extLst>
          </p:cNvPr>
          <p:cNvSpPr txBox="1"/>
          <p:nvPr userDrawn="1"/>
        </p:nvSpPr>
        <p:spPr>
          <a:xfrm>
            <a:off x="730250" y="3848100"/>
            <a:ext cx="3320640" cy="1604093"/>
          </a:xfrm>
          <a:prstGeom prst="rect">
            <a:avLst/>
          </a:prstGeom>
          <a:noFill/>
        </p:spPr>
        <p:txBody>
          <a:bodyPr wrap="square" rtlCol="0">
            <a:spAutoFit/>
          </a:bodyPr>
          <a:lstStyle/>
          <a:p>
            <a:pPr lvl="0">
              <a:lnSpc>
                <a:spcPts val="2000"/>
              </a:lnSpc>
            </a:pPr>
            <a:r>
              <a:rPr lang="en-AU" sz="1300" b="0" kern="1200" baseline="0" noProof="0" dirty="0">
                <a:solidFill>
                  <a:schemeClr val="bg2"/>
                </a:solidFill>
                <a:latin typeface="+mn-lt"/>
                <a:ea typeface="+mn-ea"/>
                <a:cs typeface="+mn-cs"/>
              </a:rPr>
              <a:t>We seek to have a lasting positive impact in everything we do.  We are conscious of our actions today and their impact tomorrow.  We build long-term trusted relationships, whilst making positive change for the communities we operate in.</a:t>
            </a:r>
          </a:p>
        </p:txBody>
      </p:sp>
      <p:pic>
        <p:nvPicPr>
          <p:cNvPr id="9" name="Picture 8" descr="Rapid Circle Logo.">
            <a:extLst>
              <a:ext uri="{FF2B5EF4-FFF2-40B4-BE49-F238E27FC236}">
                <a16:creationId xmlns:a16="http://schemas.microsoft.com/office/drawing/2014/main" id="{7A39AEBE-C9E8-42E7-893F-A670F28C5174}"/>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10081851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Values - Ahead of the Curv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F301BB95-44D4-466C-A57C-60E050E017B9}"/>
              </a:ext>
              <a:ext uri="{C183D7F6-B498-43B3-948B-1728B52AA6E4}">
                <adec:decorative xmlns:adec="http://schemas.microsoft.com/office/drawing/2017/decorative" val="1"/>
              </a:ext>
            </a:extLst>
          </p:cNvPr>
          <p:cNvSpPr>
            <a:spLocks noGrp="1"/>
          </p:cNvSpPr>
          <p:nvPr>
            <p:ph type="pic" sz="quarter" idx="15"/>
          </p:nvPr>
        </p:nvSpPr>
        <p:spPr>
          <a:xfrm>
            <a:off x="4500904" y="-453924"/>
            <a:ext cx="7691096" cy="7565923"/>
          </a:xfrm>
          <a:custGeom>
            <a:avLst/>
            <a:gdLst>
              <a:gd name="connsiteX0" fmla="*/ 0 w 7924799"/>
              <a:gd name="connsiteY0" fmla="*/ 0 h 10287000"/>
              <a:gd name="connsiteX1" fmla="*/ 7924799 w 7924799"/>
              <a:gd name="connsiteY1" fmla="*/ 0 h 10287000"/>
              <a:gd name="connsiteX2" fmla="*/ 7924799 w 7924799"/>
              <a:gd name="connsiteY2" fmla="*/ 10287000 h 10287000"/>
              <a:gd name="connsiteX3" fmla="*/ 957942 w 7924799"/>
              <a:gd name="connsiteY3" fmla="*/ 10287000 h 10287000"/>
              <a:gd name="connsiteX4" fmla="*/ 0 w 7924799"/>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799" h="10287000">
                <a:moveTo>
                  <a:pt x="0" y="0"/>
                </a:moveTo>
                <a:lnTo>
                  <a:pt x="7924799" y="0"/>
                </a:lnTo>
                <a:lnTo>
                  <a:pt x="7924799" y="10287000"/>
                </a:lnTo>
                <a:lnTo>
                  <a:pt x="957942" y="10287000"/>
                </a:lnTo>
                <a:cubicBezTo>
                  <a:pt x="-928916" y="7888514"/>
                  <a:pt x="2670628" y="3632200"/>
                  <a:pt x="0" y="0"/>
                </a:cubicBezTo>
                <a:close/>
              </a:path>
            </a:pathLst>
          </a:custGeom>
          <a:blipFill>
            <a:blip r:embed="rId2"/>
            <a:stretch>
              <a:fillRect l="3236" t="-31920" r="-19658" b="-18540"/>
            </a:stretch>
          </a:blipFill>
        </p:spPr>
        <p:txBody>
          <a:bodyPr wrap="square">
            <a:noAutofit/>
          </a:bodyPr>
          <a:lstStyle/>
          <a:p>
            <a:r>
              <a:rPr lang="en-US" noProof="0"/>
              <a:t>Click icon to add picture</a:t>
            </a:r>
            <a:endParaRPr lang="en-AU" noProof="0"/>
          </a:p>
        </p:txBody>
      </p:sp>
      <p:pic>
        <p:nvPicPr>
          <p:cNvPr id="11" name="Picture 10" descr="Rapid Circle Logo">
            <a:extLst>
              <a:ext uri="{FF2B5EF4-FFF2-40B4-BE49-F238E27FC236}">
                <a16:creationId xmlns:a16="http://schemas.microsoft.com/office/drawing/2014/main" id="{57A0A1C5-8D12-4715-87C2-B6485BFE3A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
        <p:nvSpPr>
          <p:cNvPr id="6" name="TextBox 5">
            <a:extLst>
              <a:ext uri="{FF2B5EF4-FFF2-40B4-BE49-F238E27FC236}">
                <a16:creationId xmlns:a16="http://schemas.microsoft.com/office/drawing/2014/main" id="{714C1CE7-33E7-4A1B-872A-09C003DF8D66}"/>
              </a:ext>
            </a:extLst>
          </p:cNvPr>
          <p:cNvSpPr txBox="1"/>
          <p:nvPr userDrawn="1"/>
        </p:nvSpPr>
        <p:spPr>
          <a:xfrm>
            <a:off x="730250" y="666750"/>
            <a:ext cx="3320640" cy="261610"/>
          </a:xfrm>
          <a:prstGeom prst="rect">
            <a:avLst/>
          </a:prstGeom>
          <a:noFill/>
        </p:spPr>
        <p:txBody>
          <a:bodyPr wrap="square" rtlCol="0">
            <a:spAutoFit/>
          </a:bodyPr>
          <a:lstStyle/>
          <a:p>
            <a:r>
              <a:rPr lang="en-US" sz="1100" b="0" kern="1200" cap="all" spc="200" baseline="0" dirty="0">
                <a:solidFill>
                  <a:srgbClr val="D8D8D8"/>
                </a:solidFill>
                <a:latin typeface="Poppins SemiBold" panose="00000700000000000000" pitchFamily="50" charset="0"/>
                <a:ea typeface="+mn-ea"/>
                <a:cs typeface="Poppins SemiBold" panose="00000700000000000000" pitchFamily="50" charset="0"/>
              </a:rPr>
              <a:t>“FREEDOM TO GROW” MINDSET</a:t>
            </a:r>
            <a:endParaRPr lang="en-AU" sz="1100" b="0" kern="1200" cap="all" spc="200" baseline="0" dirty="0">
              <a:solidFill>
                <a:srgbClr val="D8D8D8"/>
              </a:solidFill>
              <a:latin typeface="Poppins SemiBold" panose="00000700000000000000" pitchFamily="50" charset="0"/>
              <a:ea typeface="+mn-ea"/>
              <a:cs typeface="Poppins SemiBold" panose="00000700000000000000" pitchFamily="50" charset="0"/>
            </a:endParaRPr>
          </a:p>
        </p:txBody>
      </p:sp>
      <p:sp>
        <p:nvSpPr>
          <p:cNvPr id="7" name="TextBox 6">
            <a:extLst>
              <a:ext uri="{FF2B5EF4-FFF2-40B4-BE49-F238E27FC236}">
                <a16:creationId xmlns:a16="http://schemas.microsoft.com/office/drawing/2014/main" id="{A26A3BB7-83D9-4FCA-87E4-953424BC4FE0}"/>
              </a:ext>
            </a:extLst>
          </p:cNvPr>
          <p:cNvSpPr txBox="1"/>
          <p:nvPr userDrawn="1"/>
        </p:nvSpPr>
        <p:spPr>
          <a:xfrm>
            <a:off x="730250" y="1593850"/>
            <a:ext cx="6178550" cy="1477328"/>
          </a:xfrm>
          <a:prstGeom prst="rect">
            <a:avLst/>
          </a:prstGeom>
          <a:noFill/>
        </p:spPr>
        <p:txBody>
          <a:bodyPr wrap="square" rtlCol="0">
            <a:spAutoFit/>
          </a:bodyPr>
          <a:lstStyle/>
          <a:p>
            <a:r>
              <a:rPr lang="en-AU" sz="4500" kern="1200" cap="all" spc="467" baseline="0" noProof="0" dirty="0">
                <a:solidFill>
                  <a:srgbClr val="006DB7"/>
                </a:solidFill>
                <a:latin typeface="+mj-lt"/>
                <a:ea typeface="+mj-ea"/>
                <a:cs typeface="+mj-cs"/>
              </a:rPr>
              <a:t>Ahead </a:t>
            </a:r>
            <a:r>
              <a:rPr lang="en-AU" sz="4500" kern="1200" cap="all" spc="467" baseline="0" noProof="0" dirty="0">
                <a:solidFill>
                  <a:schemeClr val="tx1"/>
                </a:solidFill>
                <a:latin typeface="+mj-lt"/>
                <a:ea typeface="+mj-ea"/>
                <a:cs typeface="+mj-cs"/>
              </a:rPr>
              <a:t>Of </a:t>
            </a:r>
            <a:br>
              <a:rPr lang="en-AU" sz="4500" kern="1200" cap="all" spc="467" baseline="0" noProof="0" dirty="0">
                <a:solidFill>
                  <a:schemeClr val="tx1"/>
                </a:solidFill>
                <a:latin typeface="+mj-lt"/>
                <a:ea typeface="+mj-ea"/>
                <a:cs typeface="+mj-cs"/>
              </a:rPr>
            </a:br>
            <a:r>
              <a:rPr lang="en-AU" sz="4500" kern="1200" cap="all" spc="467" baseline="0" noProof="0" dirty="0">
                <a:solidFill>
                  <a:schemeClr val="tx1"/>
                </a:solidFill>
                <a:latin typeface="+mj-lt"/>
                <a:ea typeface="+mj-ea"/>
                <a:cs typeface="+mj-cs"/>
              </a:rPr>
              <a:t>the Curve</a:t>
            </a:r>
            <a:endParaRPr lang="en-AU" sz="1200" dirty="0"/>
          </a:p>
        </p:txBody>
      </p:sp>
      <p:sp>
        <p:nvSpPr>
          <p:cNvPr id="8" name="TextBox 7">
            <a:extLst>
              <a:ext uri="{FF2B5EF4-FFF2-40B4-BE49-F238E27FC236}">
                <a16:creationId xmlns:a16="http://schemas.microsoft.com/office/drawing/2014/main" id="{46A35146-C622-40A2-AB6D-E303BDC68641}"/>
              </a:ext>
            </a:extLst>
          </p:cNvPr>
          <p:cNvSpPr txBox="1"/>
          <p:nvPr userDrawn="1"/>
        </p:nvSpPr>
        <p:spPr>
          <a:xfrm>
            <a:off x="730250" y="3187700"/>
            <a:ext cx="3320640" cy="2117054"/>
          </a:xfrm>
          <a:prstGeom prst="rect">
            <a:avLst/>
          </a:prstGeom>
          <a:noFill/>
        </p:spPr>
        <p:txBody>
          <a:bodyPr wrap="square" rtlCol="0">
            <a:spAutoFit/>
          </a:bodyPr>
          <a:lstStyle/>
          <a:p>
            <a:pPr lvl="0">
              <a:lnSpc>
                <a:spcPts val="2000"/>
              </a:lnSpc>
            </a:pPr>
            <a:r>
              <a:rPr lang="en-AU" sz="1300" b="0" kern="1200" baseline="0" noProof="0" dirty="0">
                <a:solidFill>
                  <a:schemeClr val="bg2"/>
                </a:solidFill>
                <a:latin typeface="+mn-lt"/>
                <a:ea typeface="+mn-ea"/>
                <a:cs typeface="+mn-cs"/>
              </a:rPr>
              <a:t>Exploring is in our DNA.  We are constantly enhancing our skills and expertise to help customers navigate their rapidly changing world, to be at the leading edge of what is possible.  We share our knowledge, take on challenges and discover new ways to learn, growing personally and professionally.</a:t>
            </a:r>
          </a:p>
        </p:txBody>
      </p:sp>
      <p:pic>
        <p:nvPicPr>
          <p:cNvPr id="9" name="Graphic 8">
            <a:extLst>
              <a:ext uri="{FF2B5EF4-FFF2-40B4-BE49-F238E27FC236}">
                <a16:creationId xmlns:a16="http://schemas.microsoft.com/office/drawing/2014/main" id="{1DCA1C65-A6AF-4952-BBD1-25879C66466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8909" y="1123235"/>
            <a:ext cx="565150" cy="344330"/>
          </a:xfrm>
          <a:prstGeom prst="rect">
            <a:avLst/>
          </a:prstGeom>
        </p:spPr>
      </p:pic>
      <p:pic>
        <p:nvPicPr>
          <p:cNvPr id="10" name="Picture 9" descr="Rapid Circle Logo.">
            <a:extLst>
              <a:ext uri="{FF2B5EF4-FFF2-40B4-BE49-F238E27FC236}">
                <a16:creationId xmlns:a16="http://schemas.microsoft.com/office/drawing/2014/main" id="{DC7F7148-9951-4208-8535-43DFFD03DDF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31965509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Values - Trusted to Deliv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7835B31-C50E-4683-88B3-922BAD33BE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039" y="1085850"/>
            <a:ext cx="425450" cy="425450"/>
          </a:xfrm>
          <a:prstGeom prst="rect">
            <a:avLst/>
          </a:prstGeom>
        </p:spPr>
      </p:pic>
      <p:sp>
        <p:nvSpPr>
          <p:cNvPr id="26" name="Picture Placeholder 25">
            <a:extLst>
              <a:ext uri="{FF2B5EF4-FFF2-40B4-BE49-F238E27FC236}">
                <a16:creationId xmlns:a16="http://schemas.microsoft.com/office/drawing/2014/main" id="{F301BB95-44D4-466C-A57C-60E050E017B9}"/>
              </a:ext>
              <a:ext uri="{C183D7F6-B498-43B3-948B-1728B52AA6E4}">
                <adec:decorative xmlns:adec="http://schemas.microsoft.com/office/drawing/2017/decorative" val="1"/>
              </a:ext>
            </a:extLst>
          </p:cNvPr>
          <p:cNvSpPr>
            <a:spLocks noGrp="1"/>
          </p:cNvSpPr>
          <p:nvPr>
            <p:ph type="pic" sz="quarter" idx="15"/>
          </p:nvPr>
        </p:nvSpPr>
        <p:spPr>
          <a:xfrm>
            <a:off x="4500904" y="-453924"/>
            <a:ext cx="7691096" cy="7565923"/>
          </a:xfrm>
          <a:custGeom>
            <a:avLst/>
            <a:gdLst>
              <a:gd name="connsiteX0" fmla="*/ 0 w 7924799"/>
              <a:gd name="connsiteY0" fmla="*/ 0 h 10287000"/>
              <a:gd name="connsiteX1" fmla="*/ 7924799 w 7924799"/>
              <a:gd name="connsiteY1" fmla="*/ 0 h 10287000"/>
              <a:gd name="connsiteX2" fmla="*/ 7924799 w 7924799"/>
              <a:gd name="connsiteY2" fmla="*/ 10287000 h 10287000"/>
              <a:gd name="connsiteX3" fmla="*/ 957942 w 7924799"/>
              <a:gd name="connsiteY3" fmla="*/ 10287000 h 10287000"/>
              <a:gd name="connsiteX4" fmla="*/ 0 w 7924799"/>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799" h="10287000">
                <a:moveTo>
                  <a:pt x="0" y="0"/>
                </a:moveTo>
                <a:lnTo>
                  <a:pt x="7924799" y="0"/>
                </a:lnTo>
                <a:lnTo>
                  <a:pt x="7924799" y="10287000"/>
                </a:lnTo>
                <a:lnTo>
                  <a:pt x="957942" y="10287000"/>
                </a:lnTo>
                <a:cubicBezTo>
                  <a:pt x="-928916" y="7888514"/>
                  <a:pt x="2670628" y="3632200"/>
                  <a:pt x="0" y="0"/>
                </a:cubicBezTo>
                <a:close/>
              </a:path>
            </a:pathLst>
          </a:custGeom>
          <a:blipFill>
            <a:blip r:embed="rId4"/>
            <a:stretch>
              <a:fillRect l="-3550" t="-39932" r="-12558" b="-42574"/>
            </a:stretch>
          </a:blipFill>
        </p:spPr>
        <p:txBody>
          <a:bodyPr wrap="square">
            <a:noAutofit/>
          </a:bodyPr>
          <a:lstStyle/>
          <a:p>
            <a:r>
              <a:rPr lang="en-US" noProof="0"/>
              <a:t>Click icon to add picture</a:t>
            </a:r>
            <a:endParaRPr lang="en-AU" noProof="0"/>
          </a:p>
        </p:txBody>
      </p:sp>
      <p:pic>
        <p:nvPicPr>
          <p:cNvPr id="11" name="Picture 10" descr="Rapid Circle Logo">
            <a:extLst>
              <a:ext uri="{FF2B5EF4-FFF2-40B4-BE49-F238E27FC236}">
                <a16:creationId xmlns:a16="http://schemas.microsoft.com/office/drawing/2014/main" id="{57A0A1C5-8D12-4715-87C2-B6485BFE3AE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
        <p:nvSpPr>
          <p:cNvPr id="6" name="TextBox 5">
            <a:extLst>
              <a:ext uri="{FF2B5EF4-FFF2-40B4-BE49-F238E27FC236}">
                <a16:creationId xmlns:a16="http://schemas.microsoft.com/office/drawing/2014/main" id="{714C1CE7-33E7-4A1B-872A-09C003DF8D66}"/>
              </a:ext>
            </a:extLst>
          </p:cNvPr>
          <p:cNvSpPr txBox="1"/>
          <p:nvPr userDrawn="1"/>
        </p:nvSpPr>
        <p:spPr>
          <a:xfrm>
            <a:off x="730250" y="666750"/>
            <a:ext cx="3040561" cy="261610"/>
          </a:xfrm>
          <a:prstGeom prst="rect">
            <a:avLst/>
          </a:prstGeom>
          <a:noFill/>
        </p:spPr>
        <p:txBody>
          <a:bodyPr wrap="square" rtlCol="0">
            <a:spAutoFit/>
          </a:bodyPr>
          <a:lstStyle/>
          <a:p>
            <a:r>
              <a:rPr lang="en-US" sz="1100" b="0" kern="1200" cap="all" spc="200" baseline="0" dirty="0">
                <a:solidFill>
                  <a:srgbClr val="D8D8D8"/>
                </a:solidFill>
                <a:latin typeface="Poppins SemiBold" panose="00000700000000000000" pitchFamily="50" charset="0"/>
                <a:ea typeface="+mn-ea"/>
                <a:cs typeface="Poppins SemiBold" panose="00000700000000000000" pitchFamily="50" charset="0"/>
              </a:rPr>
              <a:t>“FREEDOM TO GROW” MINDSET</a:t>
            </a:r>
            <a:endParaRPr lang="en-AU" sz="1100" b="0" kern="1200" cap="all" spc="200" baseline="0" dirty="0">
              <a:solidFill>
                <a:srgbClr val="D8D8D8"/>
              </a:solidFill>
              <a:latin typeface="Poppins SemiBold" panose="00000700000000000000" pitchFamily="50" charset="0"/>
              <a:ea typeface="+mn-ea"/>
              <a:cs typeface="Poppins SemiBold" panose="00000700000000000000" pitchFamily="50" charset="0"/>
            </a:endParaRPr>
          </a:p>
        </p:txBody>
      </p:sp>
      <p:sp>
        <p:nvSpPr>
          <p:cNvPr id="7" name="TextBox 6">
            <a:extLst>
              <a:ext uri="{FF2B5EF4-FFF2-40B4-BE49-F238E27FC236}">
                <a16:creationId xmlns:a16="http://schemas.microsoft.com/office/drawing/2014/main" id="{A26A3BB7-83D9-4FCA-87E4-953424BC4FE0}"/>
              </a:ext>
            </a:extLst>
          </p:cNvPr>
          <p:cNvSpPr txBox="1"/>
          <p:nvPr userDrawn="1"/>
        </p:nvSpPr>
        <p:spPr>
          <a:xfrm>
            <a:off x="730250" y="1593850"/>
            <a:ext cx="6178550" cy="1477328"/>
          </a:xfrm>
          <a:prstGeom prst="rect">
            <a:avLst/>
          </a:prstGeom>
          <a:noFill/>
        </p:spPr>
        <p:txBody>
          <a:bodyPr wrap="square" rtlCol="0">
            <a:spAutoFit/>
          </a:bodyPr>
          <a:lstStyle/>
          <a:p>
            <a:r>
              <a:rPr lang="en-AU" sz="4500" kern="1200" cap="all" spc="467" baseline="0" noProof="0" dirty="0">
                <a:solidFill>
                  <a:srgbClr val="006DB7"/>
                </a:solidFill>
                <a:latin typeface="+mj-lt"/>
                <a:ea typeface="+mj-ea"/>
                <a:cs typeface="+mj-cs"/>
              </a:rPr>
              <a:t>Trusted</a:t>
            </a:r>
            <a:r>
              <a:rPr lang="en-AU" sz="4500" kern="1200" cap="all" spc="467" baseline="0" noProof="0" dirty="0">
                <a:solidFill>
                  <a:schemeClr val="tx1"/>
                </a:solidFill>
                <a:latin typeface="+mj-lt"/>
                <a:ea typeface="+mj-ea"/>
                <a:cs typeface="+mj-cs"/>
              </a:rPr>
              <a:t> To Deliver</a:t>
            </a:r>
            <a:endParaRPr lang="en-AU" sz="1200" dirty="0"/>
          </a:p>
        </p:txBody>
      </p:sp>
      <p:sp>
        <p:nvSpPr>
          <p:cNvPr id="8" name="TextBox 7">
            <a:extLst>
              <a:ext uri="{FF2B5EF4-FFF2-40B4-BE49-F238E27FC236}">
                <a16:creationId xmlns:a16="http://schemas.microsoft.com/office/drawing/2014/main" id="{46A35146-C622-40A2-AB6D-E303BDC68641}"/>
              </a:ext>
            </a:extLst>
          </p:cNvPr>
          <p:cNvSpPr txBox="1"/>
          <p:nvPr userDrawn="1"/>
        </p:nvSpPr>
        <p:spPr>
          <a:xfrm>
            <a:off x="730250" y="3238500"/>
            <a:ext cx="3320640" cy="2117054"/>
          </a:xfrm>
          <a:prstGeom prst="rect">
            <a:avLst/>
          </a:prstGeom>
          <a:noFill/>
        </p:spPr>
        <p:txBody>
          <a:bodyPr wrap="square" rtlCol="0">
            <a:spAutoFit/>
          </a:bodyPr>
          <a:lstStyle/>
          <a:p>
            <a:pPr lvl="0">
              <a:lnSpc>
                <a:spcPts val="2000"/>
              </a:lnSpc>
            </a:pPr>
            <a:r>
              <a:rPr lang="en-AU" sz="1300" b="0" kern="1200" baseline="0" noProof="0" dirty="0">
                <a:solidFill>
                  <a:schemeClr val="bg2"/>
                </a:solidFill>
                <a:latin typeface="+mn-lt"/>
                <a:ea typeface="+mn-ea"/>
                <a:cs typeface="+mn-cs"/>
              </a:rPr>
              <a:t>Autonomy is key.  We encourage an entrepreneurial spirit.  We empower employees to act on their best judgement.  We go beyond for our customers, working hard to deliver a great experience.  We take initiative and don’t walk past a problem, we’re open and hold ourselves and each other accountable.</a:t>
            </a:r>
          </a:p>
        </p:txBody>
      </p:sp>
      <p:pic>
        <p:nvPicPr>
          <p:cNvPr id="9" name="Picture 8" descr="Rapid Circle Logo.">
            <a:extLst>
              <a:ext uri="{FF2B5EF4-FFF2-40B4-BE49-F238E27FC236}">
                <a16:creationId xmlns:a16="http://schemas.microsoft.com/office/drawing/2014/main" id="{84FF83F7-E9F6-4D9D-B25A-8CBFE478FC2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8715894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Values - Trusted to Deliver">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2D36E56-8201-421A-B09D-853175C80BF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9163" y="1121362"/>
            <a:ext cx="457200" cy="405962"/>
          </a:xfrm>
          <a:prstGeom prst="rect">
            <a:avLst/>
          </a:prstGeom>
        </p:spPr>
      </p:pic>
      <p:sp>
        <p:nvSpPr>
          <p:cNvPr id="26" name="Picture Placeholder 25">
            <a:extLst>
              <a:ext uri="{FF2B5EF4-FFF2-40B4-BE49-F238E27FC236}">
                <a16:creationId xmlns:a16="http://schemas.microsoft.com/office/drawing/2014/main" id="{F301BB95-44D4-466C-A57C-60E050E017B9}"/>
              </a:ext>
              <a:ext uri="{C183D7F6-B498-43B3-948B-1728B52AA6E4}">
                <adec:decorative xmlns:adec="http://schemas.microsoft.com/office/drawing/2017/decorative" val="1"/>
              </a:ext>
            </a:extLst>
          </p:cNvPr>
          <p:cNvSpPr>
            <a:spLocks noGrp="1"/>
          </p:cNvSpPr>
          <p:nvPr>
            <p:ph type="pic" sz="quarter" idx="15"/>
          </p:nvPr>
        </p:nvSpPr>
        <p:spPr>
          <a:xfrm>
            <a:off x="4500904" y="-453924"/>
            <a:ext cx="7691096" cy="7565923"/>
          </a:xfrm>
          <a:custGeom>
            <a:avLst/>
            <a:gdLst>
              <a:gd name="connsiteX0" fmla="*/ 0 w 7924799"/>
              <a:gd name="connsiteY0" fmla="*/ 0 h 10287000"/>
              <a:gd name="connsiteX1" fmla="*/ 7924799 w 7924799"/>
              <a:gd name="connsiteY1" fmla="*/ 0 h 10287000"/>
              <a:gd name="connsiteX2" fmla="*/ 7924799 w 7924799"/>
              <a:gd name="connsiteY2" fmla="*/ 10287000 h 10287000"/>
              <a:gd name="connsiteX3" fmla="*/ 957942 w 7924799"/>
              <a:gd name="connsiteY3" fmla="*/ 10287000 h 10287000"/>
              <a:gd name="connsiteX4" fmla="*/ 0 w 7924799"/>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799" h="10287000">
                <a:moveTo>
                  <a:pt x="0" y="0"/>
                </a:moveTo>
                <a:lnTo>
                  <a:pt x="7924799" y="0"/>
                </a:lnTo>
                <a:lnTo>
                  <a:pt x="7924799" y="10287000"/>
                </a:lnTo>
                <a:lnTo>
                  <a:pt x="957942" y="10287000"/>
                </a:lnTo>
                <a:cubicBezTo>
                  <a:pt x="-928916" y="7888514"/>
                  <a:pt x="2670628" y="3632200"/>
                  <a:pt x="0" y="0"/>
                </a:cubicBezTo>
                <a:close/>
              </a:path>
            </a:pathLst>
          </a:custGeom>
          <a:blipFill>
            <a:blip r:embed="rId4"/>
            <a:stretch>
              <a:fillRect l="2919" t="-56502" r="-2735" b="-394"/>
            </a:stretch>
          </a:blipFill>
        </p:spPr>
        <p:txBody>
          <a:bodyPr wrap="square">
            <a:noAutofit/>
          </a:bodyPr>
          <a:lstStyle/>
          <a:p>
            <a:r>
              <a:rPr lang="en-US" noProof="0"/>
              <a:t>Click icon to add picture</a:t>
            </a:r>
            <a:endParaRPr lang="en-AU" noProof="0"/>
          </a:p>
        </p:txBody>
      </p:sp>
      <p:pic>
        <p:nvPicPr>
          <p:cNvPr id="11" name="Picture 10" descr="Rapid Circle Logo">
            <a:extLst>
              <a:ext uri="{FF2B5EF4-FFF2-40B4-BE49-F238E27FC236}">
                <a16:creationId xmlns:a16="http://schemas.microsoft.com/office/drawing/2014/main" id="{57A0A1C5-8D12-4715-87C2-B6485BFE3AE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
        <p:nvSpPr>
          <p:cNvPr id="6" name="TextBox 5">
            <a:extLst>
              <a:ext uri="{FF2B5EF4-FFF2-40B4-BE49-F238E27FC236}">
                <a16:creationId xmlns:a16="http://schemas.microsoft.com/office/drawing/2014/main" id="{714C1CE7-33E7-4A1B-872A-09C003DF8D66}"/>
              </a:ext>
            </a:extLst>
          </p:cNvPr>
          <p:cNvSpPr txBox="1"/>
          <p:nvPr userDrawn="1"/>
        </p:nvSpPr>
        <p:spPr>
          <a:xfrm>
            <a:off x="730250" y="666750"/>
            <a:ext cx="3075396" cy="261610"/>
          </a:xfrm>
          <a:prstGeom prst="rect">
            <a:avLst/>
          </a:prstGeom>
          <a:noFill/>
        </p:spPr>
        <p:txBody>
          <a:bodyPr wrap="square" rtlCol="0">
            <a:spAutoFit/>
          </a:bodyPr>
          <a:lstStyle/>
          <a:p>
            <a:r>
              <a:rPr lang="en-US" sz="1100" b="0" kern="1200" cap="all" spc="200" baseline="0" dirty="0">
                <a:solidFill>
                  <a:srgbClr val="D8D8D8"/>
                </a:solidFill>
                <a:latin typeface="Poppins SemiBold" panose="00000700000000000000" pitchFamily="50" charset="0"/>
                <a:ea typeface="+mn-ea"/>
                <a:cs typeface="Poppins SemiBold" panose="00000700000000000000" pitchFamily="50" charset="0"/>
              </a:rPr>
              <a:t>“FREEDOM TO GROW” MINDSET</a:t>
            </a:r>
            <a:endParaRPr lang="en-AU" sz="1100" b="0" kern="1200" cap="all" spc="200" baseline="0" dirty="0">
              <a:solidFill>
                <a:srgbClr val="D8D8D8"/>
              </a:solidFill>
              <a:latin typeface="Poppins SemiBold" panose="00000700000000000000" pitchFamily="50" charset="0"/>
              <a:ea typeface="+mn-ea"/>
              <a:cs typeface="Poppins SemiBold" panose="00000700000000000000" pitchFamily="50" charset="0"/>
            </a:endParaRPr>
          </a:p>
        </p:txBody>
      </p:sp>
      <p:sp>
        <p:nvSpPr>
          <p:cNvPr id="7" name="TextBox 6">
            <a:extLst>
              <a:ext uri="{FF2B5EF4-FFF2-40B4-BE49-F238E27FC236}">
                <a16:creationId xmlns:a16="http://schemas.microsoft.com/office/drawing/2014/main" id="{A26A3BB7-83D9-4FCA-87E4-953424BC4FE0}"/>
              </a:ext>
            </a:extLst>
          </p:cNvPr>
          <p:cNvSpPr txBox="1"/>
          <p:nvPr userDrawn="1"/>
        </p:nvSpPr>
        <p:spPr>
          <a:xfrm>
            <a:off x="730250" y="1593850"/>
            <a:ext cx="6178550" cy="1477328"/>
          </a:xfrm>
          <a:prstGeom prst="rect">
            <a:avLst/>
          </a:prstGeom>
          <a:noFill/>
        </p:spPr>
        <p:txBody>
          <a:bodyPr wrap="square" rtlCol="0">
            <a:spAutoFit/>
          </a:bodyPr>
          <a:lstStyle/>
          <a:p>
            <a:r>
              <a:rPr lang="en-AU" sz="4500" kern="1200" cap="all" spc="467" baseline="0" noProof="0" dirty="0">
                <a:solidFill>
                  <a:schemeClr val="tx1"/>
                </a:solidFill>
                <a:latin typeface="+mj-lt"/>
                <a:ea typeface="+mj-ea"/>
                <a:cs typeface="+mj-cs"/>
              </a:rPr>
              <a:t>Better </a:t>
            </a:r>
            <a:br>
              <a:rPr lang="en-AU" sz="4500" kern="1200" cap="all" spc="467" baseline="0" noProof="0" dirty="0">
                <a:solidFill>
                  <a:schemeClr val="tx1"/>
                </a:solidFill>
                <a:latin typeface="+mj-lt"/>
                <a:ea typeface="+mj-ea"/>
                <a:cs typeface="+mj-cs"/>
              </a:rPr>
            </a:br>
            <a:r>
              <a:rPr lang="en-AU" sz="4500" kern="1200" cap="all" spc="467" baseline="0" noProof="0" dirty="0">
                <a:solidFill>
                  <a:srgbClr val="006DB7"/>
                </a:solidFill>
                <a:latin typeface="+mj-lt"/>
                <a:ea typeface="+mj-ea"/>
                <a:cs typeface="+mj-cs"/>
              </a:rPr>
              <a:t>Together</a:t>
            </a:r>
            <a:endParaRPr lang="en-AU" sz="1200" dirty="0"/>
          </a:p>
        </p:txBody>
      </p:sp>
      <p:sp>
        <p:nvSpPr>
          <p:cNvPr id="8" name="TextBox 7">
            <a:extLst>
              <a:ext uri="{FF2B5EF4-FFF2-40B4-BE49-F238E27FC236}">
                <a16:creationId xmlns:a16="http://schemas.microsoft.com/office/drawing/2014/main" id="{46A35146-C622-40A2-AB6D-E303BDC68641}"/>
              </a:ext>
            </a:extLst>
          </p:cNvPr>
          <p:cNvSpPr txBox="1"/>
          <p:nvPr userDrawn="1"/>
        </p:nvSpPr>
        <p:spPr>
          <a:xfrm>
            <a:off x="730250" y="3238501"/>
            <a:ext cx="3320640" cy="2117054"/>
          </a:xfrm>
          <a:prstGeom prst="rect">
            <a:avLst/>
          </a:prstGeom>
          <a:noFill/>
        </p:spPr>
        <p:txBody>
          <a:bodyPr wrap="square" rtlCol="0">
            <a:spAutoFit/>
          </a:bodyPr>
          <a:lstStyle/>
          <a:p>
            <a:pPr lvl="0">
              <a:lnSpc>
                <a:spcPts val="2000"/>
              </a:lnSpc>
            </a:pPr>
            <a:r>
              <a:rPr lang="en-AU" sz="1300" b="0" kern="1200" baseline="0" noProof="0" dirty="0">
                <a:solidFill>
                  <a:schemeClr val="bg2"/>
                </a:solidFill>
                <a:latin typeface="+mn-lt"/>
                <a:ea typeface="+mn-ea"/>
                <a:cs typeface="+mn-cs"/>
              </a:rPr>
              <a:t>Individuals can go fast, but together we can go further.  Transparency and honesty allow us to support each other when needed.  We collaborate openly with customers and colleagues and have fun along the way.  Creating a positive work environment for people with different ideas, talents and backgrounds.</a:t>
            </a:r>
          </a:p>
        </p:txBody>
      </p:sp>
      <p:pic>
        <p:nvPicPr>
          <p:cNvPr id="9" name="Picture 8" descr="Rapid Circle Logo.">
            <a:extLst>
              <a:ext uri="{FF2B5EF4-FFF2-40B4-BE49-F238E27FC236}">
                <a16:creationId xmlns:a16="http://schemas.microsoft.com/office/drawing/2014/main" id="{6982538A-306D-479C-BBB5-31E6716ACA2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40302310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Values Inspired Layou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16AE47C4-A613-4E3B-B847-F19BAE71707D}"/>
              </a:ext>
            </a:extLst>
          </p:cNvPr>
          <p:cNvSpPr>
            <a:spLocks noGrp="1"/>
          </p:cNvSpPr>
          <p:nvPr>
            <p:ph type="body" sz="quarter" idx="18"/>
          </p:nvPr>
        </p:nvSpPr>
        <p:spPr>
          <a:xfrm>
            <a:off x="730250" y="666750"/>
            <a:ext cx="3770654" cy="230717"/>
          </a:xfrm>
        </p:spPr>
        <p:txBody>
          <a:bodyPr>
            <a:noAutofit/>
          </a:bodyPr>
          <a:lstStyle>
            <a:lvl1pPr marL="0" indent="0">
              <a:buNone/>
              <a:defRPr lang="en-AU" sz="1100" b="0" kern="1200" cap="all" spc="200" baseline="0" dirty="0">
                <a:solidFill>
                  <a:srgbClr val="D8D8D8"/>
                </a:solidFill>
                <a:latin typeface="Poppins SemiBold" panose="00000700000000000000" pitchFamily="50" charset="0"/>
                <a:ea typeface="+mn-ea"/>
                <a:cs typeface="Poppins SemiBold" panose="00000700000000000000" pitchFamily="50" charset="0"/>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40107DB8-39F9-4938-95F8-2A0BB03BE9E0}"/>
              </a:ext>
            </a:extLst>
          </p:cNvPr>
          <p:cNvSpPr>
            <a:spLocks noGrp="1"/>
          </p:cNvSpPr>
          <p:nvPr>
            <p:ph type="pic" sz="quarter" idx="17"/>
          </p:nvPr>
        </p:nvSpPr>
        <p:spPr>
          <a:xfrm>
            <a:off x="808567" y="1079500"/>
            <a:ext cx="397933" cy="431800"/>
          </a:xfrm>
        </p:spPr>
        <p:txBody>
          <a:bodyPr/>
          <a:lstStyle/>
          <a:p>
            <a:r>
              <a:rPr lang="en-US"/>
              <a:t>Click icon to add picture</a:t>
            </a:r>
            <a:endParaRPr lang="en-AU" dirty="0"/>
          </a:p>
        </p:txBody>
      </p:sp>
      <p:sp>
        <p:nvSpPr>
          <p:cNvPr id="9" name="Title 8">
            <a:extLst>
              <a:ext uri="{FF2B5EF4-FFF2-40B4-BE49-F238E27FC236}">
                <a16:creationId xmlns:a16="http://schemas.microsoft.com/office/drawing/2014/main" id="{3FF56902-3B29-418A-B381-2E17AC3144D6}"/>
              </a:ext>
            </a:extLst>
          </p:cNvPr>
          <p:cNvSpPr>
            <a:spLocks noGrp="1"/>
          </p:cNvSpPr>
          <p:nvPr>
            <p:ph type="title"/>
          </p:nvPr>
        </p:nvSpPr>
        <p:spPr>
          <a:xfrm>
            <a:off x="730250" y="1691585"/>
            <a:ext cx="4242344" cy="1966015"/>
          </a:xfrm>
        </p:spPr>
        <p:txBody>
          <a:bodyPr/>
          <a:lstStyle/>
          <a:p>
            <a:r>
              <a:rPr lang="en-US"/>
              <a:t>Click to edit Master title style</a:t>
            </a:r>
            <a:endParaRPr lang="en-AU" dirty="0"/>
          </a:p>
        </p:txBody>
      </p:sp>
      <p:sp>
        <p:nvSpPr>
          <p:cNvPr id="26" name="Picture Placeholder 25">
            <a:extLst>
              <a:ext uri="{FF2B5EF4-FFF2-40B4-BE49-F238E27FC236}">
                <a16:creationId xmlns:a16="http://schemas.microsoft.com/office/drawing/2014/main" id="{F301BB95-44D4-466C-A57C-60E050E017B9}"/>
              </a:ext>
              <a:ext uri="{C183D7F6-B498-43B3-948B-1728B52AA6E4}">
                <adec:decorative xmlns:adec="http://schemas.microsoft.com/office/drawing/2017/decorative" val="1"/>
              </a:ext>
            </a:extLst>
          </p:cNvPr>
          <p:cNvSpPr>
            <a:spLocks noGrp="1"/>
          </p:cNvSpPr>
          <p:nvPr>
            <p:ph type="pic" sz="quarter" idx="15"/>
          </p:nvPr>
        </p:nvSpPr>
        <p:spPr>
          <a:xfrm>
            <a:off x="4500904" y="-453924"/>
            <a:ext cx="7691096" cy="7565923"/>
          </a:xfrm>
          <a:custGeom>
            <a:avLst/>
            <a:gdLst>
              <a:gd name="connsiteX0" fmla="*/ 0 w 7924799"/>
              <a:gd name="connsiteY0" fmla="*/ 0 h 10287000"/>
              <a:gd name="connsiteX1" fmla="*/ 7924799 w 7924799"/>
              <a:gd name="connsiteY1" fmla="*/ 0 h 10287000"/>
              <a:gd name="connsiteX2" fmla="*/ 7924799 w 7924799"/>
              <a:gd name="connsiteY2" fmla="*/ 10287000 h 10287000"/>
              <a:gd name="connsiteX3" fmla="*/ 957942 w 7924799"/>
              <a:gd name="connsiteY3" fmla="*/ 10287000 h 10287000"/>
              <a:gd name="connsiteX4" fmla="*/ 0 w 7924799"/>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799" h="10287000">
                <a:moveTo>
                  <a:pt x="0" y="0"/>
                </a:moveTo>
                <a:lnTo>
                  <a:pt x="7924799" y="0"/>
                </a:lnTo>
                <a:lnTo>
                  <a:pt x="7924799" y="10287000"/>
                </a:lnTo>
                <a:lnTo>
                  <a:pt x="957942" y="10287000"/>
                </a:lnTo>
                <a:cubicBezTo>
                  <a:pt x="-928916" y="7888514"/>
                  <a:pt x="2670628" y="3632200"/>
                  <a:pt x="0" y="0"/>
                </a:cubicBezTo>
                <a:close/>
              </a:path>
            </a:pathLst>
          </a:custGeom>
          <a:blipFill>
            <a:blip r:embed="rId2"/>
            <a:stretch>
              <a:fillRect l="-18582" t="-4657" r="-4308" b="-2425"/>
            </a:stretch>
          </a:blipFill>
        </p:spPr>
        <p:txBody>
          <a:bodyPr wrap="square">
            <a:noAutofit/>
          </a:bodyPr>
          <a:lstStyle/>
          <a:p>
            <a:r>
              <a:rPr lang="en-US" noProof="0"/>
              <a:t>Click icon to add picture</a:t>
            </a:r>
            <a:endParaRPr lang="en-AU" noProof="0" dirty="0"/>
          </a:p>
        </p:txBody>
      </p:sp>
      <p:pic>
        <p:nvPicPr>
          <p:cNvPr id="11" name="Picture 10" descr="Rapid Circle Logo">
            <a:extLst>
              <a:ext uri="{FF2B5EF4-FFF2-40B4-BE49-F238E27FC236}">
                <a16:creationId xmlns:a16="http://schemas.microsoft.com/office/drawing/2014/main" id="{57A0A1C5-8D12-4715-87C2-B6485BFE3A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041" t="31648" r="9657" b="29812"/>
          <a:stretch/>
        </p:blipFill>
        <p:spPr>
          <a:xfrm>
            <a:off x="10102850" y="6267451"/>
            <a:ext cx="1733550" cy="265155"/>
          </a:xfrm>
          <a:prstGeom prst="rect">
            <a:avLst/>
          </a:prstGeom>
        </p:spPr>
      </p:pic>
      <p:sp>
        <p:nvSpPr>
          <p:cNvPr id="12" name="Text Placeholder 11">
            <a:extLst>
              <a:ext uri="{FF2B5EF4-FFF2-40B4-BE49-F238E27FC236}">
                <a16:creationId xmlns:a16="http://schemas.microsoft.com/office/drawing/2014/main" id="{4ABF357A-1A42-4D9E-85EA-0A0D0764756D}"/>
              </a:ext>
            </a:extLst>
          </p:cNvPr>
          <p:cNvSpPr>
            <a:spLocks noGrp="1"/>
          </p:cNvSpPr>
          <p:nvPr>
            <p:ph type="body" sz="quarter" idx="16"/>
          </p:nvPr>
        </p:nvSpPr>
        <p:spPr>
          <a:xfrm>
            <a:off x="730250" y="3865518"/>
            <a:ext cx="3493559" cy="1573742"/>
          </a:xfrm>
        </p:spPr>
        <p:txBody>
          <a:bodyPr/>
          <a:lstStyle>
            <a:lvl1pPr>
              <a:defRPr sz="1333"/>
            </a:lvl1pPr>
            <a:lvl2pPr>
              <a:defRPr sz="1333"/>
            </a:lvl2pPr>
            <a:lvl3pPr>
              <a:defRPr sz="1200"/>
            </a:lvl3pPr>
            <a:lvl4pPr>
              <a:defRPr sz="1067"/>
            </a:lvl4pPr>
            <a:lvl5pPr>
              <a:defRPr sz="10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18" name="Picture 17" descr="Rapid Circle Logo.">
            <a:extLst>
              <a:ext uri="{FF2B5EF4-FFF2-40B4-BE49-F238E27FC236}">
                <a16:creationId xmlns:a16="http://schemas.microsoft.com/office/drawing/2014/main" id="{31F6664F-71E8-49BF-A21E-F5098CF7880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38830976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Grey Background">
    <p:spTree>
      <p:nvGrpSpPr>
        <p:cNvPr id="1" name=""/>
        <p:cNvGrpSpPr/>
        <p:nvPr/>
      </p:nvGrpSpPr>
      <p:grpSpPr>
        <a:xfrm>
          <a:off x="0" y="0"/>
          <a:ext cx="0" cy="0"/>
          <a:chOff x="0" y="0"/>
          <a:chExt cx="0" cy="0"/>
        </a:xfrm>
      </p:grpSpPr>
      <p:sp>
        <p:nvSpPr>
          <p:cNvPr id="7" name="Rectangle 14">
            <a:extLst>
              <a:ext uri="{FF2B5EF4-FFF2-40B4-BE49-F238E27FC236}">
                <a16:creationId xmlns:a16="http://schemas.microsoft.com/office/drawing/2014/main" id="{97732842-F057-4B63-8E66-34BC39FC69CB}"/>
              </a:ext>
              <a:ext uri="{C183D7F6-B498-43B3-948B-1728B52AA6E4}">
                <adec:decorative xmlns:adec="http://schemas.microsoft.com/office/drawing/2017/decorative" val="1"/>
              </a:ext>
            </a:extLst>
          </p:cNvPr>
          <p:cNvSpPr/>
          <p:nvPr userDrawn="1"/>
        </p:nvSpPr>
        <p:spPr>
          <a:xfrm>
            <a:off x="4025900" y="-12700"/>
            <a:ext cx="5283200" cy="6870700"/>
          </a:xfrm>
          <a:custGeom>
            <a:avLst/>
            <a:gdLst>
              <a:gd name="connsiteX0" fmla="*/ 0 w 7924800"/>
              <a:gd name="connsiteY0" fmla="*/ 0 h 10277475"/>
              <a:gd name="connsiteX1" fmla="*/ 7924800 w 7924800"/>
              <a:gd name="connsiteY1" fmla="*/ 0 h 10277475"/>
              <a:gd name="connsiteX2" fmla="*/ 7924800 w 7924800"/>
              <a:gd name="connsiteY2" fmla="*/ 10277475 h 10277475"/>
              <a:gd name="connsiteX3" fmla="*/ 0 w 7924800"/>
              <a:gd name="connsiteY3" fmla="*/ 10277475 h 10277475"/>
              <a:gd name="connsiteX4" fmla="*/ 0 w 7924800"/>
              <a:gd name="connsiteY4" fmla="*/ 0 h 10277475"/>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 name="connsiteX0" fmla="*/ 29273 w 7954073"/>
              <a:gd name="connsiteY0" fmla="*/ 0 h 10291762"/>
              <a:gd name="connsiteX1" fmla="*/ 7954073 w 7954073"/>
              <a:gd name="connsiteY1" fmla="*/ 0 h 10291762"/>
              <a:gd name="connsiteX2" fmla="*/ 7954073 w 7954073"/>
              <a:gd name="connsiteY2" fmla="*/ 10277475 h 10291762"/>
              <a:gd name="connsiteX3" fmla="*/ 529336 w 7954073"/>
              <a:gd name="connsiteY3" fmla="*/ 10291762 h 10291762"/>
              <a:gd name="connsiteX4" fmla="*/ 29273 w 7954073"/>
              <a:gd name="connsiteY4" fmla="*/ 0 h 10291762"/>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0291762">
                <a:moveTo>
                  <a:pt x="0" y="0"/>
                </a:moveTo>
                <a:lnTo>
                  <a:pt x="7924800" y="0"/>
                </a:lnTo>
                <a:lnTo>
                  <a:pt x="7924800" y="10277475"/>
                </a:lnTo>
                <a:lnTo>
                  <a:pt x="500063" y="10291762"/>
                </a:lnTo>
                <a:cubicBezTo>
                  <a:pt x="-409575" y="6975475"/>
                  <a:pt x="1938338" y="3402012"/>
                  <a:pt x="0" y="0"/>
                </a:cubicBezTo>
                <a:close/>
              </a:path>
            </a:pathLst>
          </a:cu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0"/>
            <a:ext cx="3886200" cy="1999200"/>
          </a:xfrm>
        </p:spPr>
        <p:txBody>
          <a:bodyPr/>
          <a:lstStyle>
            <a:lvl1pPr>
              <a:defRPr/>
            </a:lvl1pPr>
          </a:lstStyle>
          <a:p>
            <a:r>
              <a:rPr lang="en-AU" noProof="0" dirty="0"/>
              <a:t>Slide Heading</a:t>
            </a:r>
          </a:p>
        </p:txBody>
      </p:sp>
      <p:pic>
        <p:nvPicPr>
          <p:cNvPr id="10" name="Picture 9" descr="Rapid Circle Logo">
            <a:extLst>
              <a:ext uri="{FF2B5EF4-FFF2-40B4-BE49-F238E27FC236}">
                <a16:creationId xmlns:a16="http://schemas.microsoft.com/office/drawing/2014/main" id="{917E9256-3A8D-4138-92A8-4A62E6C510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4" t="31998" r="9797" b="30925"/>
          <a:stretch/>
        </p:blipFill>
        <p:spPr>
          <a:xfrm>
            <a:off x="10102850" y="6267450"/>
            <a:ext cx="1733550" cy="255560"/>
          </a:xfrm>
          <a:prstGeom prst="rect">
            <a:avLst/>
          </a:prstGeom>
        </p:spPr>
      </p:pic>
      <p:sp>
        <p:nvSpPr>
          <p:cNvPr id="11" name="Rectangle 14">
            <a:extLst>
              <a:ext uri="{FF2B5EF4-FFF2-40B4-BE49-F238E27FC236}">
                <a16:creationId xmlns:a16="http://schemas.microsoft.com/office/drawing/2014/main" id="{CAA4F62D-4A6F-431C-BA46-E63EDFA7B411}"/>
              </a:ext>
              <a:ext uri="{C183D7F6-B498-43B3-948B-1728B52AA6E4}">
                <adec:decorative xmlns:adec="http://schemas.microsoft.com/office/drawing/2017/decorative" val="1"/>
              </a:ext>
            </a:extLst>
          </p:cNvPr>
          <p:cNvSpPr/>
          <p:nvPr userDrawn="1"/>
        </p:nvSpPr>
        <p:spPr>
          <a:xfrm flipH="1">
            <a:off x="9309100" y="-19665"/>
            <a:ext cx="2882900" cy="6877665"/>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pic>
        <p:nvPicPr>
          <p:cNvPr id="12" name="Picture 11" descr="Rapid Circle Logo.">
            <a:extLst>
              <a:ext uri="{FF2B5EF4-FFF2-40B4-BE49-F238E27FC236}">
                <a16:creationId xmlns:a16="http://schemas.microsoft.com/office/drawing/2014/main" id="{8E56173A-C92D-48B3-893D-2B53C1E5E7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4" t="31998" r="9797" b="30925"/>
          <a:stretch/>
        </p:blipFill>
        <p:spPr>
          <a:xfrm>
            <a:off x="10102850" y="6267450"/>
            <a:ext cx="1733550" cy="255560"/>
          </a:xfrm>
          <a:prstGeom prst="rect">
            <a:avLst/>
          </a:prstGeom>
        </p:spPr>
      </p:pic>
    </p:spTree>
    <p:extLst>
      <p:ext uri="{BB962C8B-B14F-4D97-AF65-F5344CB8AC3E}">
        <p14:creationId xmlns:p14="http://schemas.microsoft.com/office/powerpoint/2010/main" val="219332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ogo Slide - N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13CCA9-0043-40EF-9C28-CF15F4587F73}"/>
              </a:ext>
            </a:extLst>
          </p:cNvPr>
          <p:cNvSpPr txBox="1">
            <a:spLocks/>
          </p:cNvSpPr>
          <p:nvPr userDrawn="1"/>
        </p:nvSpPr>
        <p:spPr>
          <a:xfrm>
            <a:off x="730249" y="927715"/>
            <a:ext cx="3886200" cy="1999200"/>
          </a:xfrm>
          <a:prstGeom prst="rect">
            <a:avLst/>
          </a:prstGeom>
        </p:spPr>
        <p:txBody>
          <a:bodyPr vert="horz" lIns="60960" tIns="30480" rIns="60960" bIns="30480" rtlCol="0" anchor="t">
            <a:normAutofit/>
          </a:bodyPr>
          <a:lstStyle>
            <a:lvl1pPr algn="l" defTabSz="1371600" rtl="0" eaLnBrk="1" latinLnBrk="0" hangingPunct="1">
              <a:lnSpc>
                <a:spcPct val="90000"/>
              </a:lnSpc>
              <a:spcBef>
                <a:spcPct val="0"/>
              </a:spcBef>
              <a:buNone/>
              <a:defRPr sz="6750" kern="1200" cap="all" spc="700" baseline="0">
                <a:solidFill>
                  <a:schemeClr val="tx1"/>
                </a:solidFill>
                <a:latin typeface="+mj-lt"/>
                <a:ea typeface="+mj-ea"/>
                <a:cs typeface="+mj-cs"/>
              </a:defRPr>
            </a:lvl1pPr>
          </a:lstStyle>
          <a:p>
            <a:r>
              <a:rPr lang="en-US" sz="4500" dirty="0"/>
              <a:t>Who </a:t>
            </a:r>
            <a:r>
              <a:rPr lang="en-AU" sz="4500" dirty="0"/>
              <a:t>we work </a:t>
            </a:r>
            <a:br>
              <a:rPr lang="en-AU" sz="4500" dirty="0"/>
            </a:br>
            <a:r>
              <a:rPr lang="en-AU" sz="4500" dirty="0" err="1"/>
              <a:t>witH</a:t>
            </a:r>
            <a:endParaRPr lang="en-AU" sz="4500" dirty="0"/>
          </a:p>
        </p:txBody>
      </p:sp>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pic>
        <p:nvPicPr>
          <p:cNvPr id="10" name="Picture 9" descr="Rapid Circle Logo">
            <a:extLst>
              <a:ext uri="{FF2B5EF4-FFF2-40B4-BE49-F238E27FC236}">
                <a16:creationId xmlns:a16="http://schemas.microsoft.com/office/drawing/2014/main" id="{917E9256-3A8D-4138-92A8-4A62E6C510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4" t="31998" r="9797" b="30925"/>
          <a:stretch/>
        </p:blipFill>
        <p:spPr>
          <a:xfrm>
            <a:off x="10102850" y="6057590"/>
            <a:ext cx="1733550" cy="255560"/>
          </a:xfrm>
          <a:prstGeom prst="rect">
            <a:avLst/>
          </a:prstGeom>
        </p:spPr>
      </p:pic>
      <p:sp>
        <p:nvSpPr>
          <p:cNvPr id="7" name="Rectangle 14">
            <a:extLst>
              <a:ext uri="{FF2B5EF4-FFF2-40B4-BE49-F238E27FC236}">
                <a16:creationId xmlns:a16="http://schemas.microsoft.com/office/drawing/2014/main" id="{97732842-F057-4B63-8E66-34BC39FC69CB}"/>
              </a:ext>
              <a:ext uri="{C183D7F6-B498-43B3-948B-1728B52AA6E4}">
                <adec:decorative xmlns:adec="http://schemas.microsoft.com/office/drawing/2017/decorative" val="1"/>
              </a:ext>
            </a:extLst>
          </p:cNvPr>
          <p:cNvSpPr/>
          <p:nvPr userDrawn="1"/>
        </p:nvSpPr>
        <p:spPr>
          <a:xfrm>
            <a:off x="4025900" y="-19666"/>
            <a:ext cx="5302171" cy="6887659"/>
          </a:xfrm>
          <a:custGeom>
            <a:avLst/>
            <a:gdLst>
              <a:gd name="connsiteX0" fmla="*/ 0 w 7924800"/>
              <a:gd name="connsiteY0" fmla="*/ 0 h 10277475"/>
              <a:gd name="connsiteX1" fmla="*/ 7924800 w 7924800"/>
              <a:gd name="connsiteY1" fmla="*/ 0 h 10277475"/>
              <a:gd name="connsiteX2" fmla="*/ 7924800 w 7924800"/>
              <a:gd name="connsiteY2" fmla="*/ 10277475 h 10277475"/>
              <a:gd name="connsiteX3" fmla="*/ 0 w 7924800"/>
              <a:gd name="connsiteY3" fmla="*/ 10277475 h 10277475"/>
              <a:gd name="connsiteX4" fmla="*/ 0 w 7924800"/>
              <a:gd name="connsiteY4" fmla="*/ 0 h 10277475"/>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 name="connsiteX0" fmla="*/ 29273 w 7954073"/>
              <a:gd name="connsiteY0" fmla="*/ 0 h 10291762"/>
              <a:gd name="connsiteX1" fmla="*/ 7954073 w 7954073"/>
              <a:gd name="connsiteY1" fmla="*/ 0 h 10291762"/>
              <a:gd name="connsiteX2" fmla="*/ 7954073 w 7954073"/>
              <a:gd name="connsiteY2" fmla="*/ 10277475 h 10291762"/>
              <a:gd name="connsiteX3" fmla="*/ 529336 w 7954073"/>
              <a:gd name="connsiteY3" fmla="*/ 10291762 h 10291762"/>
              <a:gd name="connsiteX4" fmla="*/ 29273 w 7954073"/>
              <a:gd name="connsiteY4" fmla="*/ 0 h 10291762"/>
              <a:gd name="connsiteX0" fmla="*/ 0 w 7924800"/>
              <a:gd name="connsiteY0" fmla="*/ 0 h 10291762"/>
              <a:gd name="connsiteX1" fmla="*/ 7924800 w 7924800"/>
              <a:gd name="connsiteY1" fmla="*/ 0 h 10291762"/>
              <a:gd name="connsiteX2" fmla="*/ 7924800 w 7924800"/>
              <a:gd name="connsiteY2" fmla="*/ 10277475 h 10291762"/>
              <a:gd name="connsiteX3" fmla="*/ 500063 w 7924800"/>
              <a:gd name="connsiteY3" fmla="*/ 10291762 h 10291762"/>
              <a:gd name="connsiteX4" fmla="*/ 0 w 7924800"/>
              <a:gd name="connsiteY4" fmla="*/ 0 h 10291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0291762">
                <a:moveTo>
                  <a:pt x="0" y="0"/>
                </a:moveTo>
                <a:lnTo>
                  <a:pt x="7924800" y="0"/>
                </a:lnTo>
                <a:lnTo>
                  <a:pt x="7924800" y="10277475"/>
                </a:lnTo>
                <a:lnTo>
                  <a:pt x="500063" y="10291762"/>
                </a:lnTo>
                <a:cubicBezTo>
                  <a:pt x="-409575" y="6975475"/>
                  <a:pt x="1938338" y="3402012"/>
                  <a:pt x="0" y="0"/>
                </a:cubicBezTo>
                <a:close/>
              </a:path>
            </a:pathLst>
          </a:cu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sp>
        <p:nvSpPr>
          <p:cNvPr id="11" name="Rectangle 14">
            <a:extLst>
              <a:ext uri="{FF2B5EF4-FFF2-40B4-BE49-F238E27FC236}">
                <a16:creationId xmlns:a16="http://schemas.microsoft.com/office/drawing/2014/main" id="{CAA4F62D-4A6F-431C-BA46-E63EDFA7B411}"/>
              </a:ext>
              <a:ext uri="{C183D7F6-B498-43B3-948B-1728B52AA6E4}">
                <adec:decorative xmlns:adec="http://schemas.microsoft.com/office/drawing/2017/decorative" val="1"/>
              </a:ext>
            </a:extLst>
          </p:cNvPr>
          <p:cNvSpPr/>
          <p:nvPr userDrawn="1"/>
        </p:nvSpPr>
        <p:spPr>
          <a:xfrm flipH="1">
            <a:off x="9309100" y="-19665"/>
            <a:ext cx="2882900" cy="6877665"/>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noProof="0"/>
          </a:p>
        </p:txBody>
      </p:sp>
      <p:pic>
        <p:nvPicPr>
          <p:cNvPr id="13" name="Picture 12">
            <a:extLst>
              <a:ext uri="{FF2B5EF4-FFF2-40B4-BE49-F238E27FC236}">
                <a16:creationId xmlns:a16="http://schemas.microsoft.com/office/drawing/2014/main" id="{5968E916-DA91-4011-81F2-A990034E1EDE}"/>
              </a:ext>
            </a:extLst>
          </p:cNvPr>
          <p:cNvPicPr>
            <a:picLocks noChangeAspect="1"/>
          </p:cNvPicPr>
          <p:nvPr userDrawn="1"/>
        </p:nvPicPr>
        <p:blipFill>
          <a:blip r:embed="rId3"/>
          <a:stretch>
            <a:fillRect/>
          </a:stretch>
        </p:blipFill>
        <p:spPr>
          <a:xfrm>
            <a:off x="6352070" y="696754"/>
            <a:ext cx="1213777" cy="516204"/>
          </a:xfrm>
          <a:prstGeom prst="rect">
            <a:avLst/>
          </a:prstGeom>
        </p:spPr>
      </p:pic>
      <p:pic>
        <p:nvPicPr>
          <p:cNvPr id="15" name="Picture 14">
            <a:extLst>
              <a:ext uri="{FF2B5EF4-FFF2-40B4-BE49-F238E27FC236}">
                <a16:creationId xmlns:a16="http://schemas.microsoft.com/office/drawing/2014/main" id="{BB3835C4-7440-445A-9CA4-274DB273E0FB}"/>
              </a:ext>
            </a:extLst>
          </p:cNvPr>
          <p:cNvPicPr>
            <a:picLocks noChangeAspect="1"/>
          </p:cNvPicPr>
          <p:nvPr userDrawn="1"/>
        </p:nvPicPr>
        <p:blipFill>
          <a:blip r:embed="rId4"/>
          <a:stretch>
            <a:fillRect/>
          </a:stretch>
        </p:blipFill>
        <p:spPr>
          <a:xfrm>
            <a:off x="4886993" y="4085217"/>
            <a:ext cx="1213777" cy="516204"/>
          </a:xfrm>
          <a:prstGeom prst="rect">
            <a:avLst/>
          </a:prstGeom>
        </p:spPr>
      </p:pic>
      <p:pic>
        <p:nvPicPr>
          <p:cNvPr id="16" name="Picture 15">
            <a:extLst>
              <a:ext uri="{FF2B5EF4-FFF2-40B4-BE49-F238E27FC236}">
                <a16:creationId xmlns:a16="http://schemas.microsoft.com/office/drawing/2014/main" id="{2088ADCE-78A3-433B-BBAC-B55717404988}"/>
              </a:ext>
            </a:extLst>
          </p:cNvPr>
          <p:cNvPicPr>
            <a:picLocks noChangeAspect="1"/>
          </p:cNvPicPr>
          <p:nvPr userDrawn="1"/>
        </p:nvPicPr>
        <p:blipFill>
          <a:blip r:embed="rId5"/>
          <a:stretch>
            <a:fillRect/>
          </a:stretch>
        </p:blipFill>
        <p:spPr>
          <a:xfrm>
            <a:off x="4889319" y="2910600"/>
            <a:ext cx="1209127" cy="516204"/>
          </a:xfrm>
          <a:prstGeom prst="rect">
            <a:avLst/>
          </a:prstGeom>
        </p:spPr>
      </p:pic>
      <p:pic>
        <p:nvPicPr>
          <p:cNvPr id="17" name="Picture 16">
            <a:extLst>
              <a:ext uri="{FF2B5EF4-FFF2-40B4-BE49-F238E27FC236}">
                <a16:creationId xmlns:a16="http://schemas.microsoft.com/office/drawing/2014/main" id="{98FEF770-239F-4CCF-8911-3C4026E40D9C}"/>
              </a:ext>
            </a:extLst>
          </p:cNvPr>
          <p:cNvPicPr>
            <a:picLocks noChangeAspect="1"/>
          </p:cNvPicPr>
          <p:nvPr userDrawn="1"/>
        </p:nvPicPr>
        <p:blipFill>
          <a:blip r:embed="rId6"/>
          <a:stretch>
            <a:fillRect/>
          </a:stretch>
        </p:blipFill>
        <p:spPr>
          <a:xfrm>
            <a:off x="4886993" y="696754"/>
            <a:ext cx="1213777" cy="516204"/>
          </a:xfrm>
          <a:prstGeom prst="rect">
            <a:avLst/>
          </a:prstGeom>
        </p:spPr>
      </p:pic>
      <p:pic>
        <p:nvPicPr>
          <p:cNvPr id="18" name="Picture 17">
            <a:extLst>
              <a:ext uri="{FF2B5EF4-FFF2-40B4-BE49-F238E27FC236}">
                <a16:creationId xmlns:a16="http://schemas.microsoft.com/office/drawing/2014/main" id="{0C6BD429-8D3F-4B08-8C6B-82047BE64AF3}"/>
              </a:ext>
            </a:extLst>
          </p:cNvPr>
          <p:cNvPicPr>
            <a:picLocks noChangeAspect="1"/>
          </p:cNvPicPr>
          <p:nvPr userDrawn="1"/>
        </p:nvPicPr>
        <p:blipFill>
          <a:blip r:embed="rId7"/>
          <a:stretch>
            <a:fillRect/>
          </a:stretch>
        </p:blipFill>
        <p:spPr>
          <a:xfrm>
            <a:off x="6328443" y="5965295"/>
            <a:ext cx="1213777" cy="516204"/>
          </a:xfrm>
          <a:prstGeom prst="rect">
            <a:avLst/>
          </a:prstGeom>
        </p:spPr>
      </p:pic>
      <p:pic>
        <p:nvPicPr>
          <p:cNvPr id="19" name="Picture 18">
            <a:extLst>
              <a:ext uri="{FF2B5EF4-FFF2-40B4-BE49-F238E27FC236}">
                <a16:creationId xmlns:a16="http://schemas.microsoft.com/office/drawing/2014/main" id="{DCEC14EF-D71B-4830-AF44-3A6743144F53}"/>
              </a:ext>
            </a:extLst>
          </p:cNvPr>
          <p:cNvPicPr>
            <a:picLocks noChangeAspect="1"/>
          </p:cNvPicPr>
          <p:nvPr userDrawn="1"/>
        </p:nvPicPr>
        <p:blipFill>
          <a:blip r:embed="rId8"/>
          <a:stretch>
            <a:fillRect/>
          </a:stretch>
        </p:blipFill>
        <p:spPr>
          <a:xfrm>
            <a:off x="6290369" y="4085217"/>
            <a:ext cx="1213777" cy="516204"/>
          </a:xfrm>
          <a:prstGeom prst="rect">
            <a:avLst/>
          </a:prstGeom>
        </p:spPr>
      </p:pic>
      <p:pic>
        <p:nvPicPr>
          <p:cNvPr id="20" name="Picture 19">
            <a:extLst>
              <a:ext uri="{FF2B5EF4-FFF2-40B4-BE49-F238E27FC236}">
                <a16:creationId xmlns:a16="http://schemas.microsoft.com/office/drawing/2014/main" id="{7C9F55A6-E4F9-40B4-8040-69B307D32435}"/>
              </a:ext>
            </a:extLst>
          </p:cNvPr>
          <p:cNvPicPr>
            <a:picLocks noChangeAspect="1"/>
          </p:cNvPicPr>
          <p:nvPr userDrawn="1"/>
        </p:nvPicPr>
        <p:blipFill>
          <a:blip r:embed="rId9"/>
          <a:stretch>
            <a:fillRect/>
          </a:stretch>
        </p:blipFill>
        <p:spPr>
          <a:xfrm>
            <a:off x="6371314" y="1865179"/>
            <a:ext cx="1213777" cy="511553"/>
          </a:xfrm>
          <a:prstGeom prst="rect">
            <a:avLst/>
          </a:prstGeom>
        </p:spPr>
      </p:pic>
      <p:pic>
        <p:nvPicPr>
          <p:cNvPr id="22" name="Picture 21">
            <a:extLst>
              <a:ext uri="{FF2B5EF4-FFF2-40B4-BE49-F238E27FC236}">
                <a16:creationId xmlns:a16="http://schemas.microsoft.com/office/drawing/2014/main" id="{D624E822-0FF5-4A66-981E-9B6BCE40DCF8}"/>
              </a:ext>
            </a:extLst>
          </p:cNvPr>
          <p:cNvPicPr>
            <a:picLocks noChangeAspect="1"/>
          </p:cNvPicPr>
          <p:nvPr userDrawn="1"/>
        </p:nvPicPr>
        <p:blipFill>
          <a:blip r:embed="rId10"/>
          <a:stretch>
            <a:fillRect/>
          </a:stretch>
        </p:blipFill>
        <p:spPr>
          <a:xfrm>
            <a:off x="7776988" y="696754"/>
            <a:ext cx="1213777" cy="516204"/>
          </a:xfrm>
          <a:prstGeom prst="rect">
            <a:avLst/>
          </a:prstGeom>
        </p:spPr>
      </p:pic>
      <p:pic>
        <p:nvPicPr>
          <p:cNvPr id="23" name="Picture 22">
            <a:extLst>
              <a:ext uri="{FF2B5EF4-FFF2-40B4-BE49-F238E27FC236}">
                <a16:creationId xmlns:a16="http://schemas.microsoft.com/office/drawing/2014/main" id="{8B7AA88B-7BA3-468B-827C-053B856C8884}"/>
              </a:ext>
            </a:extLst>
          </p:cNvPr>
          <p:cNvPicPr>
            <a:picLocks noChangeAspect="1"/>
          </p:cNvPicPr>
          <p:nvPr userDrawn="1"/>
        </p:nvPicPr>
        <p:blipFill>
          <a:blip r:embed="rId11"/>
          <a:stretch>
            <a:fillRect/>
          </a:stretch>
        </p:blipFill>
        <p:spPr>
          <a:xfrm>
            <a:off x="9201906" y="696754"/>
            <a:ext cx="1213777" cy="516204"/>
          </a:xfrm>
          <a:prstGeom prst="rect">
            <a:avLst/>
          </a:prstGeom>
        </p:spPr>
      </p:pic>
      <p:pic>
        <p:nvPicPr>
          <p:cNvPr id="24" name="Picture 23">
            <a:extLst>
              <a:ext uri="{FF2B5EF4-FFF2-40B4-BE49-F238E27FC236}">
                <a16:creationId xmlns:a16="http://schemas.microsoft.com/office/drawing/2014/main" id="{1335CA92-B4BC-4585-B095-AE26725A0A2B}"/>
              </a:ext>
            </a:extLst>
          </p:cNvPr>
          <p:cNvPicPr>
            <a:picLocks noChangeAspect="1"/>
          </p:cNvPicPr>
          <p:nvPr userDrawn="1"/>
        </p:nvPicPr>
        <p:blipFill>
          <a:blip r:embed="rId12"/>
          <a:stretch>
            <a:fillRect/>
          </a:stretch>
        </p:blipFill>
        <p:spPr>
          <a:xfrm>
            <a:off x="7822455" y="2912926"/>
            <a:ext cx="1213777" cy="511553"/>
          </a:xfrm>
          <a:prstGeom prst="rect">
            <a:avLst/>
          </a:prstGeom>
        </p:spPr>
      </p:pic>
      <p:pic>
        <p:nvPicPr>
          <p:cNvPr id="25" name="Picture 24">
            <a:extLst>
              <a:ext uri="{FF2B5EF4-FFF2-40B4-BE49-F238E27FC236}">
                <a16:creationId xmlns:a16="http://schemas.microsoft.com/office/drawing/2014/main" id="{BF4695CC-ED3A-457F-BD30-6C4DBF884978}"/>
              </a:ext>
            </a:extLst>
          </p:cNvPr>
          <p:cNvPicPr>
            <a:picLocks noChangeAspect="1"/>
          </p:cNvPicPr>
          <p:nvPr userDrawn="1"/>
        </p:nvPicPr>
        <p:blipFill>
          <a:blip r:embed="rId13"/>
          <a:stretch>
            <a:fillRect/>
          </a:stretch>
        </p:blipFill>
        <p:spPr>
          <a:xfrm>
            <a:off x="6290369" y="2910600"/>
            <a:ext cx="1213777" cy="516204"/>
          </a:xfrm>
          <a:prstGeom prst="rect">
            <a:avLst/>
          </a:prstGeom>
        </p:spPr>
      </p:pic>
      <p:pic>
        <p:nvPicPr>
          <p:cNvPr id="26" name="Picture 25">
            <a:extLst>
              <a:ext uri="{FF2B5EF4-FFF2-40B4-BE49-F238E27FC236}">
                <a16:creationId xmlns:a16="http://schemas.microsoft.com/office/drawing/2014/main" id="{EE10FDCD-D9B2-4ED1-949F-6C97F9E0E471}"/>
              </a:ext>
            </a:extLst>
          </p:cNvPr>
          <p:cNvPicPr>
            <a:picLocks noChangeAspect="1"/>
          </p:cNvPicPr>
          <p:nvPr userDrawn="1"/>
        </p:nvPicPr>
        <p:blipFill>
          <a:blip r:embed="rId14"/>
          <a:stretch>
            <a:fillRect/>
          </a:stretch>
        </p:blipFill>
        <p:spPr>
          <a:xfrm>
            <a:off x="10626824" y="696754"/>
            <a:ext cx="1213777" cy="516204"/>
          </a:xfrm>
          <a:prstGeom prst="rect">
            <a:avLst/>
          </a:prstGeom>
        </p:spPr>
      </p:pic>
      <p:pic>
        <p:nvPicPr>
          <p:cNvPr id="27" name="Picture 26">
            <a:extLst>
              <a:ext uri="{FF2B5EF4-FFF2-40B4-BE49-F238E27FC236}">
                <a16:creationId xmlns:a16="http://schemas.microsoft.com/office/drawing/2014/main" id="{D55B1BCE-FBD5-43AE-BFB2-058D9CD31743}"/>
              </a:ext>
            </a:extLst>
          </p:cNvPr>
          <p:cNvPicPr>
            <a:picLocks noChangeAspect="1"/>
          </p:cNvPicPr>
          <p:nvPr userDrawn="1"/>
        </p:nvPicPr>
        <p:blipFill>
          <a:blip r:embed="rId15"/>
          <a:stretch>
            <a:fillRect/>
          </a:stretch>
        </p:blipFill>
        <p:spPr>
          <a:xfrm>
            <a:off x="9199580" y="5132046"/>
            <a:ext cx="1213777" cy="516204"/>
          </a:xfrm>
          <a:prstGeom prst="rect">
            <a:avLst/>
          </a:prstGeom>
        </p:spPr>
      </p:pic>
      <p:pic>
        <p:nvPicPr>
          <p:cNvPr id="28" name="Picture 27">
            <a:extLst>
              <a:ext uri="{FF2B5EF4-FFF2-40B4-BE49-F238E27FC236}">
                <a16:creationId xmlns:a16="http://schemas.microsoft.com/office/drawing/2014/main" id="{7A9C73D5-BA46-46AF-A3F6-7A867BB6EDB9}"/>
              </a:ext>
            </a:extLst>
          </p:cNvPr>
          <p:cNvPicPr>
            <a:picLocks noChangeAspect="1"/>
          </p:cNvPicPr>
          <p:nvPr userDrawn="1"/>
        </p:nvPicPr>
        <p:blipFill>
          <a:blip r:embed="rId16"/>
          <a:stretch>
            <a:fillRect/>
          </a:stretch>
        </p:blipFill>
        <p:spPr>
          <a:xfrm>
            <a:off x="6240592" y="5073871"/>
            <a:ext cx="1213777" cy="511553"/>
          </a:xfrm>
          <a:prstGeom prst="rect">
            <a:avLst/>
          </a:prstGeom>
        </p:spPr>
      </p:pic>
      <p:pic>
        <p:nvPicPr>
          <p:cNvPr id="29" name="Picture 28">
            <a:extLst>
              <a:ext uri="{FF2B5EF4-FFF2-40B4-BE49-F238E27FC236}">
                <a16:creationId xmlns:a16="http://schemas.microsoft.com/office/drawing/2014/main" id="{4CE97280-CD27-42C7-BB81-89CA0733F9AD}"/>
              </a:ext>
            </a:extLst>
          </p:cNvPr>
          <p:cNvPicPr>
            <a:picLocks noChangeAspect="1"/>
          </p:cNvPicPr>
          <p:nvPr userDrawn="1"/>
        </p:nvPicPr>
        <p:blipFill>
          <a:blip r:embed="rId17"/>
          <a:stretch>
            <a:fillRect/>
          </a:stretch>
        </p:blipFill>
        <p:spPr>
          <a:xfrm>
            <a:off x="4886993" y="5935315"/>
            <a:ext cx="1213777" cy="516204"/>
          </a:xfrm>
          <a:prstGeom prst="rect">
            <a:avLst/>
          </a:prstGeom>
        </p:spPr>
      </p:pic>
      <p:pic>
        <p:nvPicPr>
          <p:cNvPr id="30" name="Picture 29">
            <a:extLst>
              <a:ext uri="{FF2B5EF4-FFF2-40B4-BE49-F238E27FC236}">
                <a16:creationId xmlns:a16="http://schemas.microsoft.com/office/drawing/2014/main" id="{55360E58-1328-4933-91CF-52759037F485}"/>
              </a:ext>
            </a:extLst>
          </p:cNvPr>
          <p:cNvPicPr>
            <a:picLocks noChangeAspect="1"/>
          </p:cNvPicPr>
          <p:nvPr userDrawn="1"/>
        </p:nvPicPr>
        <p:blipFill>
          <a:blip r:embed="rId18"/>
          <a:stretch>
            <a:fillRect/>
          </a:stretch>
        </p:blipFill>
        <p:spPr>
          <a:xfrm>
            <a:off x="10602426" y="4085217"/>
            <a:ext cx="1213777" cy="516204"/>
          </a:xfrm>
          <a:prstGeom prst="rect">
            <a:avLst/>
          </a:prstGeom>
        </p:spPr>
      </p:pic>
      <p:pic>
        <p:nvPicPr>
          <p:cNvPr id="31" name="Picture 30">
            <a:extLst>
              <a:ext uri="{FF2B5EF4-FFF2-40B4-BE49-F238E27FC236}">
                <a16:creationId xmlns:a16="http://schemas.microsoft.com/office/drawing/2014/main" id="{EC6037F8-454F-40E3-A947-C54B3DDB5250}"/>
              </a:ext>
            </a:extLst>
          </p:cNvPr>
          <p:cNvPicPr>
            <a:picLocks noChangeAspect="1"/>
          </p:cNvPicPr>
          <p:nvPr userDrawn="1"/>
        </p:nvPicPr>
        <p:blipFill>
          <a:blip r:embed="rId19"/>
          <a:stretch>
            <a:fillRect/>
          </a:stretch>
        </p:blipFill>
        <p:spPr>
          <a:xfrm>
            <a:off x="10629147" y="1862853"/>
            <a:ext cx="1213777" cy="516204"/>
          </a:xfrm>
          <a:prstGeom prst="rect">
            <a:avLst/>
          </a:prstGeom>
        </p:spPr>
      </p:pic>
      <p:pic>
        <p:nvPicPr>
          <p:cNvPr id="32" name="Picture 31">
            <a:extLst>
              <a:ext uri="{FF2B5EF4-FFF2-40B4-BE49-F238E27FC236}">
                <a16:creationId xmlns:a16="http://schemas.microsoft.com/office/drawing/2014/main" id="{FA09CCE0-9E4A-466A-895B-435297EEFB46}"/>
              </a:ext>
            </a:extLst>
          </p:cNvPr>
          <p:cNvPicPr>
            <a:picLocks noChangeAspect="1"/>
          </p:cNvPicPr>
          <p:nvPr userDrawn="1"/>
        </p:nvPicPr>
        <p:blipFill>
          <a:blip r:embed="rId20"/>
          <a:stretch>
            <a:fillRect/>
          </a:stretch>
        </p:blipFill>
        <p:spPr>
          <a:xfrm>
            <a:off x="7822454" y="4087543"/>
            <a:ext cx="1213777" cy="511553"/>
          </a:xfrm>
          <a:prstGeom prst="rect">
            <a:avLst/>
          </a:prstGeom>
        </p:spPr>
      </p:pic>
      <p:pic>
        <p:nvPicPr>
          <p:cNvPr id="33" name="Picture 32">
            <a:extLst>
              <a:ext uri="{FF2B5EF4-FFF2-40B4-BE49-F238E27FC236}">
                <a16:creationId xmlns:a16="http://schemas.microsoft.com/office/drawing/2014/main" id="{FDD76508-982C-4B33-95B0-40515A783782}"/>
              </a:ext>
            </a:extLst>
          </p:cNvPr>
          <p:cNvPicPr>
            <a:picLocks noChangeAspect="1"/>
          </p:cNvPicPr>
          <p:nvPr userDrawn="1"/>
        </p:nvPicPr>
        <p:blipFill>
          <a:blip r:embed="rId21"/>
          <a:stretch>
            <a:fillRect/>
          </a:stretch>
        </p:blipFill>
        <p:spPr>
          <a:xfrm>
            <a:off x="9193403" y="4085217"/>
            <a:ext cx="1213777" cy="516204"/>
          </a:xfrm>
          <a:prstGeom prst="rect">
            <a:avLst/>
          </a:prstGeom>
        </p:spPr>
      </p:pic>
      <p:pic>
        <p:nvPicPr>
          <p:cNvPr id="34" name="Picture 33">
            <a:extLst>
              <a:ext uri="{FF2B5EF4-FFF2-40B4-BE49-F238E27FC236}">
                <a16:creationId xmlns:a16="http://schemas.microsoft.com/office/drawing/2014/main" id="{CCF4EAC2-EB23-4620-8881-4B07C4ECB72A}"/>
              </a:ext>
            </a:extLst>
          </p:cNvPr>
          <p:cNvPicPr>
            <a:picLocks noChangeAspect="1"/>
          </p:cNvPicPr>
          <p:nvPr userDrawn="1"/>
        </p:nvPicPr>
        <p:blipFill>
          <a:blip r:embed="rId22"/>
          <a:stretch>
            <a:fillRect/>
          </a:stretch>
        </p:blipFill>
        <p:spPr>
          <a:xfrm>
            <a:off x="10624024" y="5132046"/>
            <a:ext cx="1213777" cy="516204"/>
          </a:xfrm>
          <a:prstGeom prst="rect">
            <a:avLst/>
          </a:prstGeom>
        </p:spPr>
      </p:pic>
      <p:pic>
        <p:nvPicPr>
          <p:cNvPr id="35" name="Picture 34">
            <a:extLst>
              <a:ext uri="{FF2B5EF4-FFF2-40B4-BE49-F238E27FC236}">
                <a16:creationId xmlns:a16="http://schemas.microsoft.com/office/drawing/2014/main" id="{4A9AC0A0-7833-46FF-AAD7-DC030582AC52}"/>
              </a:ext>
            </a:extLst>
          </p:cNvPr>
          <p:cNvPicPr>
            <a:picLocks noChangeAspect="1"/>
          </p:cNvPicPr>
          <p:nvPr userDrawn="1"/>
        </p:nvPicPr>
        <p:blipFill>
          <a:blip r:embed="rId23"/>
          <a:stretch>
            <a:fillRect/>
          </a:stretch>
        </p:blipFill>
        <p:spPr>
          <a:xfrm>
            <a:off x="7755485" y="5132046"/>
            <a:ext cx="1213777" cy="516204"/>
          </a:xfrm>
          <a:prstGeom prst="rect">
            <a:avLst/>
          </a:prstGeom>
        </p:spPr>
      </p:pic>
      <p:pic>
        <p:nvPicPr>
          <p:cNvPr id="36" name="Picture 35">
            <a:extLst>
              <a:ext uri="{FF2B5EF4-FFF2-40B4-BE49-F238E27FC236}">
                <a16:creationId xmlns:a16="http://schemas.microsoft.com/office/drawing/2014/main" id="{D23885E9-A3EE-4CF1-B70B-C9BE6EA25D80}"/>
              </a:ext>
            </a:extLst>
          </p:cNvPr>
          <p:cNvPicPr>
            <a:picLocks noChangeAspect="1"/>
          </p:cNvPicPr>
          <p:nvPr userDrawn="1"/>
        </p:nvPicPr>
        <p:blipFill>
          <a:blip r:embed="rId24"/>
          <a:stretch>
            <a:fillRect/>
          </a:stretch>
        </p:blipFill>
        <p:spPr>
          <a:xfrm>
            <a:off x="10581356" y="2912926"/>
            <a:ext cx="1213777" cy="511553"/>
          </a:xfrm>
          <a:prstGeom prst="rect">
            <a:avLst/>
          </a:prstGeom>
        </p:spPr>
      </p:pic>
      <p:pic>
        <p:nvPicPr>
          <p:cNvPr id="37" name="Picture 36">
            <a:extLst>
              <a:ext uri="{FF2B5EF4-FFF2-40B4-BE49-F238E27FC236}">
                <a16:creationId xmlns:a16="http://schemas.microsoft.com/office/drawing/2014/main" id="{92D7A202-2447-4915-8F97-D47950FD0AC4}"/>
              </a:ext>
            </a:extLst>
          </p:cNvPr>
          <p:cNvPicPr>
            <a:picLocks noChangeAspect="1"/>
          </p:cNvPicPr>
          <p:nvPr userDrawn="1"/>
        </p:nvPicPr>
        <p:blipFill>
          <a:blip r:embed="rId25"/>
          <a:stretch>
            <a:fillRect/>
          </a:stretch>
        </p:blipFill>
        <p:spPr>
          <a:xfrm>
            <a:off x="9204231" y="2910600"/>
            <a:ext cx="1209127" cy="516204"/>
          </a:xfrm>
          <a:prstGeom prst="rect">
            <a:avLst/>
          </a:prstGeom>
        </p:spPr>
      </p:pic>
      <p:pic>
        <p:nvPicPr>
          <p:cNvPr id="38" name="Picture 37">
            <a:extLst>
              <a:ext uri="{FF2B5EF4-FFF2-40B4-BE49-F238E27FC236}">
                <a16:creationId xmlns:a16="http://schemas.microsoft.com/office/drawing/2014/main" id="{B0005298-7F3A-4C3C-A744-B7164677663C}"/>
              </a:ext>
            </a:extLst>
          </p:cNvPr>
          <p:cNvPicPr>
            <a:picLocks noChangeAspect="1"/>
          </p:cNvPicPr>
          <p:nvPr userDrawn="1"/>
        </p:nvPicPr>
        <p:blipFill>
          <a:blip r:embed="rId26"/>
          <a:stretch>
            <a:fillRect/>
          </a:stretch>
        </p:blipFill>
        <p:spPr>
          <a:xfrm>
            <a:off x="4889319" y="1862853"/>
            <a:ext cx="1209127" cy="516204"/>
          </a:xfrm>
          <a:prstGeom prst="rect">
            <a:avLst/>
          </a:prstGeom>
        </p:spPr>
      </p:pic>
      <p:pic>
        <p:nvPicPr>
          <p:cNvPr id="39" name="Picture 38">
            <a:extLst>
              <a:ext uri="{FF2B5EF4-FFF2-40B4-BE49-F238E27FC236}">
                <a16:creationId xmlns:a16="http://schemas.microsoft.com/office/drawing/2014/main" id="{A43CA1C3-0467-49A1-B059-D1E97E1FFDAB}"/>
              </a:ext>
            </a:extLst>
          </p:cNvPr>
          <p:cNvPicPr>
            <a:picLocks noChangeAspect="1"/>
          </p:cNvPicPr>
          <p:nvPr userDrawn="1"/>
        </p:nvPicPr>
        <p:blipFill>
          <a:blip r:embed="rId27"/>
          <a:stretch>
            <a:fillRect/>
          </a:stretch>
        </p:blipFill>
        <p:spPr>
          <a:xfrm>
            <a:off x="7798943" y="1862853"/>
            <a:ext cx="1209127" cy="516204"/>
          </a:xfrm>
          <a:prstGeom prst="rect">
            <a:avLst/>
          </a:prstGeom>
        </p:spPr>
      </p:pic>
      <p:pic>
        <p:nvPicPr>
          <p:cNvPr id="40" name="Picture 39">
            <a:extLst>
              <a:ext uri="{FF2B5EF4-FFF2-40B4-BE49-F238E27FC236}">
                <a16:creationId xmlns:a16="http://schemas.microsoft.com/office/drawing/2014/main" id="{71541F22-26C4-4D00-84F2-692734BA0F72}"/>
              </a:ext>
            </a:extLst>
          </p:cNvPr>
          <p:cNvPicPr>
            <a:picLocks noChangeAspect="1"/>
          </p:cNvPicPr>
          <p:nvPr userDrawn="1"/>
        </p:nvPicPr>
        <p:blipFill>
          <a:blip r:embed="rId28"/>
          <a:stretch>
            <a:fillRect/>
          </a:stretch>
        </p:blipFill>
        <p:spPr>
          <a:xfrm>
            <a:off x="9198053" y="1865179"/>
            <a:ext cx="1209127" cy="511553"/>
          </a:xfrm>
          <a:prstGeom prst="rect">
            <a:avLst/>
          </a:prstGeom>
        </p:spPr>
      </p:pic>
      <p:pic>
        <p:nvPicPr>
          <p:cNvPr id="44" name="Picture 43">
            <a:extLst>
              <a:ext uri="{FF2B5EF4-FFF2-40B4-BE49-F238E27FC236}">
                <a16:creationId xmlns:a16="http://schemas.microsoft.com/office/drawing/2014/main" id="{DFEB26F0-EACA-4ABA-A8F4-19F75D8974EB}"/>
              </a:ext>
            </a:extLst>
          </p:cNvPr>
          <p:cNvPicPr>
            <a:picLocks noChangeAspect="1"/>
          </p:cNvPicPr>
          <p:nvPr userDrawn="1"/>
        </p:nvPicPr>
        <p:blipFill>
          <a:blip r:embed="rId29"/>
          <a:stretch>
            <a:fillRect/>
          </a:stretch>
        </p:blipFill>
        <p:spPr>
          <a:xfrm>
            <a:off x="4886993" y="5132046"/>
            <a:ext cx="1213777" cy="516204"/>
          </a:xfrm>
          <a:prstGeom prst="rect">
            <a:avLst/>
          </a:prstGeom>
        </p:spPr>
      </p:pic>
      <p:pic>
        <p:nvPicPr>
          <p:cNvPr id="53" name="Picture 52" descr="Rapid Circle Logo.">
            <a:extLst>
              <a:ext uri="{FF2B5EF4-FFF2-40B4-BE49-F238E27FC236}">
                <a16:creationId xmlns:a16="http://schemas.microsoft.com/office/drawing/2014/main" id="{D05798E0-A0AA-4BC6-96B2-9768F86439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44" t="31998" r="9797" b="30925"/>
          <a:stretch/>
        </p:blipFill>
        <p:spPr>
          <a:xfrm>
            <a:off x="720726" y="6267450"/>
            <a:ext cx="1733550" cy="255560"/>
          </a:xfrm>
          <a:prstGeom prst="rect">
            <a:avLst/>
          </a:prstGeom>
        </p:spPr>
      </p:pic>
    </p:spTree>
    <p:extLst>
      <p:ext uri="{BB962C8B-B14F-4D97-AF65-F5344CB8AC3E}">
        <p14:creationId xmlns:p14="http://schemas.microsoft.com/office/powerpoint/2010/main" val="16784849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ward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1"/>
            <a:ext cx="6553200" cy="666750"/>
          </a:xfrm>
        </p:spPr>
        <p:txBody>
          <a:bodyPr/>
          <a:lstStyle>
            <a:lvl1pPr>
              <a:defRPr/>
            </a:lvl1pPr>
          </a:lstStyle>
          <a:p>
            <a:r>
              <a:rPr lang="en-AU" noProof="0" dirty="0"/>
              <a:t>Slide Heading</a:t>
            </a:r>
          </a:p>
        </p:txBody>
      </p:sp>
      <p:pic>
        <p:nvPicPr>
          <p:cNvPr id="4" name="Picture 3" descr="Icon&#10;&#10;Description automatically generated">
            <a:extLst>
              <a:ext uri="{FF2B5EF4-FFF2-40B4-BE49-F238E27FC236}">
                <a16:creationId xmlns:a16="http://schemas.microsoft.com/office/drawing/2014/main" id="{31CBEC91-D06A-49D2-99BF-74E1E0875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150" y="2190750"/>
            <a:ext cx="457200" cy="444500"/>
          </a:xfrm>
          <a:prstGeom prst="rect">
            <a:avLst/>
          </a:prstGeom>
        </p:spPr>
      </p:pic>
      <p:pic>
        <p:nvPicPr>
          <p:cNvPr id="6" name="Picture 5" descr="Icon&#10;&#10;Description automatically generated">
            <a:extLst>
              <a:ext uri="{FF2B5EF4-FFF2-40B4-BE49-F238E27FC236}">
                <a16:creationId xmlns:a16="http://schemas.microsoft.com/office/drawing/2014/main" id="{872BFF89-4F2D-4D8E-A1B9-180B8F722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2650" y="3067050"/>
            <a:ext cx="336550" cy="406181"/>
          </a:xfrm>
          <a:prstGeom prst="rect">
            <a:avLst/>
          </a:prstGeom>
        </p:spPr>
      </p:pic>
      <p:pic>
        <p:nvPicPr>
          <p:cNvPr id="15" name="Picture 14" descr="A picture containing text, sign, clipart&#10;&#10;Description automatically generated">
            <a:extLst>
              <a:ext uri="{FF2B5EF4-FFF2-40B4-BE49-F238E27FC236}">
                <a16:creationId xmlns:a16="http://schemas.microsoft.com/office/drawing/2014/main" id="{EE42194B-3A97-47BA-A2CF-C7436DEAC8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9000" y="3924300"/>
            <a:ext cx="317500" cy="457201"/>
          </a:xfrm>
          <a:prstGeom prst="rect">
            <a:avLst/>
          </a:prstGeom>
        </p:spPr>
      </p:pic>
      <p:pic>
        <p:nvPicPr>
          <p:cNvPr id="17" name="Picture 16" descr="A picture containing text, light, dishware, tableware&#10;&#10;Description automatically generated">
            <a:extLst>
              <a:ext uri="{FF2B5EF4-FFF2-40B4-BE49-F238E27FC236}">
                <a16:creationId xmlns:a16="http://schemas.microsoft.com/office/drawing/2014/main" id="{EFCCE184-EC75-4409-B5AE-10D7949A492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2650" y="4889500"/>
            <a:ext cx="393700" cy="317500"/>
          </a:xfrm>
          <a:prstGeom prst="rect">
            <a:avLst/>
          </a:prstGeom>
        </p:spPr>
      </p:pic>
      <p:pic>
        <p:nvPicPr>
          <p:cNvPr id="21" name="Picture 20" descr="A picture containing clipart&#10;&#10;Description automatically generated">
            <a:extLst>
              <a:ext uri="{FF2B5EF4-FFF2-40B4-BE49-F238E27FC236}">
                <a16:creationId xmlns:a16="http://schemas.microsoft.com/office/drawing/2014/main" id="{2152A68C-E4E7-4725-B302-2CC7358EC0F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305550" y="3105150"/>
            <a:ext cx="381000" cy="355600"/>
          </a:xfrm>
          <a:prstGeom prst="rect">
            <a:avLst/>
          </a:prstGeom>
        </p:spPr>
      </p:pic>
      <p:pic>
        <p:nvPicPr>
          <p:cNvPr id="23" name="Picture 22" descr="A picture containing text, outdoor, sign, light&#10;&#10;Description automatically generated">
            <a:extLst>
              <a:ext uri="{FF2B5EF4-FFF2-40B4-BE49-F238E27FC236}">
                <a16:creationId xmlns:a16="http://schemas.microsoft.com/office/drawing/2014/main" id="{AEF96B2A-62F2-42B0-BA73-8EB9F2BD19D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330950" y="3994150"/>
            <a:ext cx="431800" cy="393700"/>
          </a:xfrm>
          <a:prstGeom prst="rect">
            <a:avLst/>
          </a:prstGeom>
        </p:spPr>
      </p:pic>
      <p:pic>
        <p:nvPicPr>
          <p:cNvPr id="25" name="Picture 24" descr="Icon&#10;&#10;Description automatically generated">
            <a:extLst>
              <a:ext uri="{FF2B5EF4-FFF2-40B4-BE49-F238E27FC236}">
                <a16:creationId xmlns:a16="http://schemas.microsoft.com/office/drawing/2014/main" id="{FB745A54-8B06-42A6-983E-9D821279E08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330950" y="4908550"/>
            <a:ext cx="406400" cy="330200"/>
          </a:xfrm>
          <a:prstGeom prst="rect">
            <a:avLst/>
          </a:prstGeom>
        </p:spPr>
      </p:pic>
      <p:pic>
        <p:nvPicPr>
          <p:cNvPr id="26" name="Picture 25" descr="Icon&#10;&#10;Description automatically generated">
            <a:extLst>
              <a:ext uri="{FF2B5EF4-FFF2-40B4-BE49-F238E27FC236}">
                <a16:creationId xmlns:a16="http://schemas.microsoft.com/office/drawing/2014/main" id="{FB25A667-FE34-45EE-93AA-2359A5663D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0150" y="2190750"/>
            <a:ext cx="457200" cy="444500"/>
          </a:xfrm>
          <a:prstGeom prst="rect">
            <a:avLst/>
          </a:prstGeom>
        </p:spPr>
      </p:pic>
      <p:sp>
        <p:nvSpPr>
          <p:cNvPr id="28" name="Text Placeholder 27">
            <a:extLst>
              <a:ext uri="{FF2B5EF4-FFF2-40B4-BE49-F238E27FC236}">
                <a16:creationId xmlns:a16="http://schemas.microsoft.com/office/drawing/2014/main" id="{368B3071-1D9C-4D8A-BBE4-2B22FEBFF5EC}"/>
              </a:ext>
            </a:extLst>
          </p:cNvPr>
          <p:cNvSpPr>
            <a:spLocks noGrp="1"/>
          </p:cNvSpPr>
          <p:nvPr>
            <p:ph type="body" sz="quarter" idx="14"/>
          </p:nvPr>
        </p:nvSpPr>
        <p:spPr>
          <a:xfrm>
            <a:off x="1504950" y="2203450"/>
            <a:ext cx="4490400" cy="482600"/>
          </a:xfrm>
        </p:spPr>
        <p:txBody>
          <a:bodyPr>
            <a:noAutofit/>
          </a:bodyPr>
          <a:lstStyle>
            <a:lvl1pPr>
              <a:lnSpc>
                <a:spcPts val="1900"/>
              </a:lnSpc>
              <a:defRPr lang="en-AU" sz="1300" b="0" kern="1200" baseline="0" dirty="0">
                <a:solidFill>
                  <a:schemeClr val="bg2"/>
                </a:solidFill>
                <a:latin typeface="+mn-lt"/>
                <a:ea typeface="+mn-ea"/>
                <a:cs typeface="+mn-cs"/>
              </a:defRPr>
            </a:lvl1pPr>
          </a:lstStyle>
          <a:p>
            <a:pPr lvl="0"/>
            <a:r>
              <a:rPr lang="en-US" noProof="0"/>
              <a:t>Click to edit Master text styles</a:t>
            </a:r>
          </a:p>
        </p:txBody>
      </p:sp>
      <p:sp>
        <p:nvSpPr>
          <p:cNvPr id="33" name="Text Placeholder 32">
            <a:extLst>
              <a:ext uri="{FF2B5EF4-FFF2-40B4-BE49-F238E27FC236}">
                <a16:creationId xmlns:a16="http://schemas.microsoft.com/office/drawing/2014/main" id="{19FBBC63-2EB6-4569-B307-481096895078}"/>
              </a:ext>
            </a:extLst>
          </p:cNvPr>
          <p:cNvSpPr>
            <a:spLocks noGrp="1"/>
          </p:cNvSpPr>
          <p:nvPr>
            <p:ph type="body" sz="quarter" idx="16"/>
          </p:nvPr>
        </p:nvSpPr>
        <p:spPr>
          <a:xfrm>
            <a:off x="1504950" y="39433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35" name="Text Placeholder 34">
            <a:extLst>
              <a:ext uri="{FF2B5EF4-FFF2-40B4-BE49-F238E27FC236}">
                <a16:creationId xmlns:a16="http://schemas.microsoft.com/office/drawing/2014/main" id="{A8B83171-08E5-41B7-AD37-94154EFC610B}"/>
              </a:ext>
            </a:extLst>
          </p:cNvPr>
          <p:cNvSpPr>
            <a:spLocks noGrp="1"/>
          </p:cNvSpPr>
          <p:nvPr>
            <p:ph type="body" sz="quarter" idx="17"/>
          </p:nvPr>
        </p:nvSpPr>
        <p:spPr>
          <a:xfrm>
            <a:off x="1504950" y="48323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37" name="Text Placeholder 36">
            <a:extLst>
              <a:ext uri="{FF2B5EF4-FFF2-40B4-BE49-F238E27FC236}">
                <a16:creationId xmlns:a16="http://schemas.microsoft.com/office/drawing/2014/main" id="{86963394-E799-4EE0-B06F-E403E7E7BB4E}"/>
              </a:ext>
            </a:extLst>
          </p:cNvPr>
          <p:cNvSpPr>
            <a:spLocks noGrp="1"/>
          </p:cNvSpPr>
          <p:nvPr>
            <p:ph type="body" sz="quarter" idx="18"/>
          </p:nvPr>
        </p:nvSpPr>
        <p:spPr>
          <a:xfrm>
            <a:off x="6965950" y="22034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39" name="Text Placeholder 38">
            <a:extLst>
              <a:ext uri="{FF2B5EF4-FFF2-40B4-BE49-F238E27FC236}">
                <a16:creationId xmlns:a16="http://schemas.microsoft.com/office/drawing/2014/main" id="{362F0A82-84B0-4A71-B465-1AE53356060B}"/>
              </a:ext>
            </a:extLst>
          </p:cNvPr>
          <p:cNvSpPr>
            <a:spLocks noGrp="1"/>
          </p:cNvSpPr>
          <p:nvPr>
            <p:ph type="body" sz="quarter" idx="19"/>
          </p:nvPr>
        </p:nvSpPr>
        <p:spPr>
          <a:xfrm>
            <a:off x="6965950" y="30670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41" name="Text Placeholder 40">
            <a:extLst>
              <a:ext uri="{FF2B5EF4-FFF2-40B4-BE49-F238E27FC236}">
                <a16:creationId xmlns:a16="http://schemas.microsoft.com/office/drawing/2014/main" id="{3C3779CB-EEE8-43A6-8F80-BB6986376DD7}"/>
              </a:ext>
            </a:extLst>
          </p:cNvPr>
          <p:cNvSpPr>
            <a:spLocks noGrp="1"/>
          </p:cNvSpPr>
          <p:nvPr>
            <p:ph type="body" sz="quarter" idx="20"/>
          </p:nvPr>
        </p:nvSpPr>
        <p:spPr>
          <a:xfrm>
            <a:off x="6965950" y="39433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43" name="Text Placeholder 42">
            <a:extLst>
              <a:ext uri="{FF2B5EF4-FFF2-40B4-BE49-F238E27FC236}">
                <a16:creationId xmlns:a16="http://schemas.microsoft.com/office/drawing/2014/main" id="{E0363FD7-9E25-49E1-B4D3-F147248AE1B7}"/>
              </a:ext>
            </a:extLst>
          </p:cNvPr>
          <p:cNvSpPr>
            <a:spLocks noGrp="1"/>
          </p:cNvSpPr>
          <p:nvPr>
            <p:ph type="body" sz="quarter" idx="21"/>
          </p:nvPr>
        </p:nvSpPr>
        <p:spPr>
          <a:xfrm>
            <a:off x="6965950" y="48323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20" name="Text Placeholder 32">
            <a:extLst>
              <a:ext uri="{FF2B5EF4-FFF2-40B4-BE49-F238E27FC236}">
                <a16:creationId xmlns:a16="http://schemas.microsoft.com/office/drawing/2014/main" id="{CC5D1760-2963-4171-81C9-AAF9E2886085}"/>
              </a:ext>
            </a:extLst>
          </p:cNvPr>
          <p:cNvSpPr>
            <a:spLocks noGrp="1"/>
          </p:cNvSpPr>
          <p:nvPr>
            <p:ph type="body" sz="quarter" idx="22"/>
          </p:nvPr>
        </p:nvSpPr>
        <p:spPr>
          <a:xfrm>
            <a:off x="1504950" y="3073291"/>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Tree>
    <p:extLst>
      <p:ext uri="{BB962C8B-B14F-4D97-AF65-F5344CB8AC3E}">
        <p14:creationId xmlns:p14="http://schemas.microsoft.com/office/powerpoint/2010/main" val="39283150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wards inspired icon layou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341B230-4617-48C9-BDBC-C06D797B36EF}"/>
              </a:ext>
            </a:extLst>
          </p:cNvPr>
          <p:cNvSpPr>
            <a:spLocks noGrp="1"/>
          </p:cNvSpPr>
          <p:nvPr>
            <p:ph type="body" sz="quarter" idx="13" hasCustomPrompt="1"/>
          </p:nvPr>
        </p:nvSpPr>
        <p:spPr>
          <a:xfrm>
            <a:off x="730249" y="666750"/>
            <a:ext cx="4356000" cy="196850"/>
          </a:xfrm>
        </p:spPr>
        <p:txBody>
          <a:bodyPr>
            <a:normAutofit/>
          </a:bodyPr>
          <a:lstStyle>
            <a:lvl1pPr marL="0" indent="0">
              <a:buNone/>
              <a:defRPr sz="1100" cap="all" spc="200" baseline="0">
                <a:solidFill>
                  <a:schemeClr val="tx2"/>
                </a:solidFill>
                <a:latin typeface="Poppins SemiBold" panose="00000700000000000000" pitchFamily="50" charset="0"/>
                <a:cs typeface="Poppins SemiBold" panose="00000700000000000000" pitchFamily="50" charset="0"/>
              </a:defRPr>
            </a:lvl1pPr>
          </a:lstStyle>
          <a:p>
            <a:pPr lvl="0"/>
            <a:r>
              <a:rPr lang="en-AU" noProof="0" dirty="0"/>
              <a:t>SECTION Title</a:t>
            </a:r>
          </a:p>
        </p:txBody>
      </p:sp>
      <p:sp>
        <p:nvSpPr>
          <p:cNvPr id="2" name="Title 1">
            <a:extLst>
              <a:ext uri="{FF2B5EF4-FFF2-40B4-BE49-F238E27FC236}">
                <a16:creationId xmlns:a16="http://schemas.microsoft.com/office/drawing/2014/main" id="{8DDFF269-E489-4AA7-B28A-033DA0DDA33F}"/>
              </a:ext>
            </a:extLst>
          </p:cNvPr>
          <p:cNvSpPr>
            <a:spLocks noGrp="1"/>
          </p:cNvSpPr>
          <p:nvPr>
            <p:ph type="title" hasCustomPrompt="1"/>
          </p:nvPr>
        </p:nvSpPr>
        <p:spPr>
          <a:xfrm>
            <a:off x="730250" y="920751"/>
            <a:ext cx="6553200" cy="666750"/>
          </a:xfrm>
        </p:spPr>
        <p:txBody>
          <a:bodyPr/>
          <a:lstStyle>
            <a:lvl1pPr>
              <a:defRPr/>
            </a:lvl1pPr>
          </a:lstStyle>
          <a:p>
            <a:r>
              <a:rPr lang="en-AU" noProof="0" dirty="0"/>
              <a:t>Slide Heading</a:t>
            </a:r>
          </a:p>
        </p:txBody>
      </p:sp>
      <p:sp>
        <p:nvSpPr>
          <p:cNvPr id="28" name="Text Placeholder 27">
            <a:extLst>
              <a:ext uri="{FF2B5EF4-FFF2-40B4-BE49-F238E27FC236}">
                <a16:creationId xmlns:a16="http://schemas.microsoft.com/office/drawing/2014/main" id="{368B3071-1D9C-4D8A-BBE4-2B22FEBFF5EC}"/>
              </a:ext>
            </a:extLst>
          </p:cNvPr>
          <p:cNvSpPr>
            <a:spLocks noGrp="1"/>
          </p:cNvSpPr>
          <p:nvPr>
            <p:ph type="body" sz="quarter" idx="14"/>
          </p:nvPr>
        </p:nvSpPr>
        <p:spPr>
          <a:xfrm>
            <a:off x="1504950" y="2203450"/>
            <a:ext cx="4490400" cy="482600"/>
          </a:xfrm>
        </p:spPr>
        <p:txBody>
          <a:bodyPr>
            <a:noAutofit/>
          </a:bodyPr>
          <a:lstStyle>
            <a:lvl1pPr>
              <a:lnSpc>
                <a:spcPts val="1900"/>
              </a:lnSpc>
              <a:defRPr lang="en-AU" sz="1300" b="0" kern="1200" baseline="0" dirty="0">
                <a:solidFill>
                  <a:schemeClr val="bg2"/>
                </a:solidFill>
                <a:latin typeface="+mn-lt"/>
                <a:ea typeface="+mn-ea"/>
                <a:cs typeface="+mn-cs"/>
              </a:defRPr>
            </a:lvl1pPr>
          </a:lstStyle>
          <a:p>
            <a:pPr lvl="0"/>
            <a:r>
              <a:rPr lang="en-US" noProof="0"/>
              <a:t>Click to edit Master text styles</a:t>
            </a:r>
          </a:p>
        </p:txBody>
      </p:sp>
      <p:sp>
        <p:nvSpPr>
          <p:cNvPr id="33" name="Text Placeholder 32">
            <a:extLst>
              <a:ext uri="{FF2B5EF4-FFF2-40B4-BE49-F238E27FC236}">
                <a16:creationId xmlns:a16="http://schemas.microsoft.com/office/drawing/2014/main" id="{19FBBC63-2EB6-4569-B307-481096895078}"/>
              </a:ext>
            </a:extLst>
          </p:cNvPr>
          <p:cNvSpPr>
            <a:spLocks noGrp="1"/>
          </p:cNvSpPr>
          <p:nvPr>
            <p:ph type="body" sz="quarter" idx="16"/>
          </p:nvPr>
        </p:nvSpPr>
        <p:spPr>
          <a:xfrm>
            <a:off x="1504950" y="39433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35" name="Text Placeholder 34">
            <a:extLst>
              <a:ext uri="{FF2B5EF4-FFF2-40B4-BE49-F238E27FC236}">
                <a16:creationId xmlns:a16="http://schemas.microsoft.com/office/drawing/2014/main" id="{A8B83171-08E5-41B7-AD37-94154EFC610B}"/>
              </a:ext>
            </a:extLst>
          </p:cNvPr>
          <p:cNvSpPr>
            <a:spLocks noGrp="1"/>
          </p:cNvSpPr>
          <p:nvPr>
            <p:ph type="body" sz="quarter" idx="17"/>
          </p:nvPr>
        </p:nvSpPr>
        <p:spPr>
          <a:xfrm>
            <a:off x="1504950" y="48323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37" name="Text Placeholder 36">
            <a:extLst>
              <a:ext uri="{FF2B5EF4-FFF2-40B4-BE49-F238E27FC236}">
                <a16:creationId xmlns:a16="http://schemas.microsoft.com/office/drawing/2014/main" id="{86963394-E799-4EE0-B06F-E403E7E7BB4E}"/>
              </a:ext>
            </a:extLst>
          </p:cNvPr>
          <p:cNvSpPr>
            <a:spLocks noGrp="1"/>
          </p:cNvSpPr>
          <p:nvPr>
            <p:ph type="body" sz="quarter" idx="18"/>
          </p:nvPr>
        </p:nvSpPr>
        <p:spPr>
          <a:xfrm>
            <a:off x="6965950" y="22034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39" name="Text Placeholder 38">
            <a:extLst>
              <a:ext uri="{FF2B5EF4-FFF2-40B4-BE49-F238E27FC236}">
                <a16:creationId xmlns:a16="http://schemas.microsoft.com/office/drawing/2014/main" id="{362F0A82-84B0-4A71-B465-1AE53356060B}"/>
              </a:ext>
            </a:extLst>
          </p:cNvPr>
          <p:cNvSpPr>
            <a:spLocks noGrp="1"/>
          </p:cNvSpPr>
          <p:nvPr>
            <p:ph type="body" sz="quarter" idx="19"/>
          </p:nvPr>
        </p:nvSpPr>
        <p:spPr>
          <a:xfrm>
            <a:off x="6965950" y="30670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41" name="Text Placeholder 40">
            <a:extLst>
              <a:ext uri="{FF2B5EF4-FFF2-40B4-BE49-F238E27FC236}">
                <a16:creationId xmlns:a16="http://schemas.microsoft.com/office/drawing/2014/main" id="{3C3779CB-EEE8-43A6-8F80-BB6986376DD7}"/>
              </a:ext>
            </a:extLst>
          </p:cNvPr>
          <p:cNvSpPr>
            <a:spLocks noGrp="1"/>
          </p:cNvSpPr>
          <p:nvPr>
            <p:ph type="body" sz="quarter" idx="20"/>
          </p:nvPr>
        </p:nvSpPr>
        <p:spPr>
          <a:xfrm>
            <a:off x="6965950" y="39433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43" name="Text Placeholder 42">
            <a:extLst>
              <a:ext uri="{FF2B5EF4-FFF2-40B4-BE49-F238E27FC236}">
                <a16:creationId xmlns:a16="http://schemas.microsoft.com/office/drawing/2014/main" id="{E0363FD7-9E25-49E1-B4D3-F147248AE1B7}"/>
              </a:ext>
            </a:extLst>
          </p:cNvPr>
          <p:cNvSpPr>
            <a:spLocks noGrp="1"/>
          </p:cNvSpPr>
          <p:nvPr>
            <p:ph type="body" sz="quarter" idx="21"/>
          </p:nvPr>
        </p:nvSpPr>
        <p:spPr>
          <a:xfrm>
            <a:off x="6965950" y="48323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23" name="Text Placeholder 32">
            <a:extLst>
              <a:ext uri="{FF2B5EF4-FFF2-40B4-BE49-F238E27FC236}">
                <a16:creationId xmlns:a16="http://schemas.microsoft.com/office/drawing/2014/main" id="{317F513F-1F7B-414E-88B5-DF76FDDAD0AA}"/>
              </a:ext>
            </a:extLst>
          </p:cNvPr>
          <p:cNvSpPr>
            <a:spLocks noGrp="1"/>
          </p:cNvSpPr>
          <p:nvPr>
            <p:ph type="body" sz="quarter" idx="30"/>
          </p:nvPr>
        </p:nvSpPr>
        <p:spPr>
          <a:xfrm>
            <a:off x="1504950" y="3067050"/>
            <a:ext cx="4489450" cy="482600"/>
          </a:xfrm>
        </p:spPr>
        <p:txBody>
          <a:bodyPr>
            <a:noAutofit/>
          </a:bodyPr>
          <a:lstStyle>
            <a:lvl1pPr>
              <a:defRPr lang="en-US" sz="1300" b="0" kern="1200" baseline="0" dirty="0" smtClean="0">
                <a:solidFill>
                  <a:schemeClr val="bg2"/>
                </a:solidFill>
                <a:latin typeface="+mn-lt"/>
                <a:ea typeface="+mn-ea"/>
                <a:cs typeface="+mn-cs"/>
              </a:defRPr>
            </a:lvl1pPr>
            <a:lvl2pPr>
              <a:defRPr lang="en-US" sz="1300" b="0" kern="1200" baseline="0" dirty="0" smtClean="0">
                <a:solidFill>
                  <a:schemeClr val="bg2"/>
                </a:solidFill>
                <a:latin typeface="+mn-lt"/>
                <a:ea typeface="+mn-ea"/>
                <a:cs typeface="+mn-cs"/>
              </a:defRPr>
            </a:lvl2pPr>
            <a:lvl3pPr>
              <a:defRPr lang="en-US" sz="1300" b="0" kern="1200" baseline="0" dirty="0" smtClean="0">
                <a:solidFill>
                  <a:schemeClr val="bg2"/>
                </a:solidFill>
                <a:latin typeface="+mn-lt"/>
                <a:ea typeface="+mn-ea"/>
                <a:cs typeface="+mn-cs"/>
              </a:defRPr>
            </a:lvl3pPr>
            <a:lvl4pPr>
              <a:defRPr lang="en-US" sz="1300" b="0" kern="1200" baseline="0" dirty="0" smtClean="0">
                <a:solidFill>
                  <a:schemeClr val="bg2"/>
                </a:solidFill>
                <a:latin typeface="+mn-lt"/>
                <a:ea typeface="+mn-ea"/>
                <a:cs typeface="+mn-cs"/>
              </a:defRPr>
            </a:lvl4pPr>
            <a:lvl5pPr>
              <a:defRPr lang="en-AU" sz="1300" b="0" kern="1200" baseline="0" dirty="0" smtClean="0">
                <a:solidFill>
                  <a:schemeClr val="bg2"/>
                </a:solidFill>
                <a:latin typeface="+mn-lt"/>
                <a:ea typeface="+mn-ea"/>
                <a:cs typeface="+mn-cs"/>
              </a:defRPr>
            </a:lvl5pPr>
          </a:lstStyle>
          <a:p>
            <a:pPr lvl="0"/>
            <a:r>
              <a:rPr lang="en-US" noProof="0"/>
              <a:t>Click to edit Master text styles</a:t>
            </a:r>
          </a:p>
        </p:txBody>
      </p:sp>
      <p:sp>
        <p:nvSpPr>
          <p:cNvPr id="7" name="Content Placeholder 6">
            <a:extLst>
              <a:ext uri="{FF2B5EF4-FFF2-40B4-BE49-F238E27FC236}">
                <a16:creationId xmlns:a16="http://schemas.microsoft.com/office/drawing/2014/main" id="{613BE45F-C300-4849-A504-B6CC6BA98D02}"/>
              </a:ext>
            </a:extLst>
          </p:cNvPr>
          <p:cNvSpPr>
            <a:spLocks noGrp="1"/>
          </p:cNvSpPr>
          <p:nvPr>
            <p:ph sz="quarter" idx="31"/>
          </p:nvPr>
        </p:nvSpPr>
        <p:spPr>
          <a:xfrm>
            <a:off x="755650" y="2190750"/>
            <a:ext cx="5842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6" name="Content Placeholder 6">
            <a:extLst>
              <a:ext uri="{FF2B5EF4-FFF2-40B4-BE49-F238E27FC236}">
                <a16:creationId xmlns:a16="http://schemas.microsoft.com/office/drawing/2014/main" id="{4073E103-EC6E-4DF9-9D7C-43966750D9E9}"/>
              </a:ext>
            </a:extLst>
          </p:cNvPr>
          <p:cNvSpPr>
            <a:spLocks noGrp="1"/>
          </p:cNvSpPr>
          <p:nvPr>
            <p:ph sz="quarter" idx="32"/>
          </p:nvPr>
        </p:nvSpPr>
        <p:spPr>
          <a:xfrm>
            <a:off x="755650" y="3040381"/>
            <a:ext cx="5842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6" name="Content Placeholder 6">
            <a:extLst>
              <a:ext uri="{FF2B5EF4-FFF2-40B4-BE49-F238E27FC236}">
                <a16:creationId xmlns:a16="http://schemas.microsoft.com/office/drawing/2014/main" id="{732B9CDE-618A-40A5-A853-5CD86B9B6759}"/>
              </a:ext>
            </a:extLst>
          </p:cNvPr>
          <p:cNvSpPr>
            <a:spLocks noGrp="1"/>
          </p:cNvSpPr>
          <p:nvPr>
            <p:ph sz="quarter" idx="33"/>
          </p:nvPr>
        </p:nvSpPr>
        <p:spPr>
          <a:xfrm>
            <a:off x="762000" y="3943350"/>
            <a:ext cx="5842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8" name="Content Placeholder 6">
            <a:extLst>
              <a:ext uri="{FF2B5EF4-FFF2-40B4-BE49-F238E27FC236}">
                <a16:creationId xmlns:a16="http://schemas.microsoft.com/office/drawing/2014/main" id="{1F224042-ED61-4DD7-B6A5-9FE1766E792A}"/>
              </a:ext>
            </a:extLst>
          </p:cNvPr>
          <p:cNvSpPr>
            <a:spLocks noGrp="1"/>
          </p:cNvSpPr>
          <p:nvPr>
            <p:ph sz="quarter" idx="34"/>
          </p:nvPr>
        </p:nvSpPr>
        <p:spPr>
          <a:xfrm>
            <a:off x="762000" y="4832350"/>
            <a:ext cx="5842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0" name="Content Placeholder 6">
            <a:extLst>
              <a:ext uri="{FF2B5EF4-FFF2-40B4-BE49-F238E27FC236}">
                <a16:creationId xmlns:a16="http://schemas.microsoft.com/office/drawing/2014/main" id="{4AF4D567-4581-4375-BBC1-D539DF0B7415}"/>
              </a:ext>
            </a:extLst>
          </p:cNvPr>
          <p:cNvSpPr>
            <a:spLocks noGrp="1"/>
          </p:cNvSpPr>
          <p:nvPr>
            <p:ph sz="quarter" idx="35"/>
          </p:nvPr>
        </p:nvSpPr>
        <p:spPr>
          <a:xfrm>
            <a:off x="6228401" y="2197100"/>
            <a:ext cx="5842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2" name="Content Placeholder 6">
            <a:extLst>
              <a:ext uri="{FF2B5EF4-FFF2-40B4-BE49-F238E27FC236}">
                <a16:creationId xmlns:a16="http://schemas.microsoft.com/office/drawing/2014/main" id="{2B847D30-BD48-45D0-BC0E-B6F4819F84C2}"/>
              </a:ext>
            </a:extLst>
          </p:cNvPr>
          <p:cNvSpPr>
            <a:spLocks noGrp="1"/>
          </p:cNvSpPr>
          <p:nvPr>
            <p:ph sz="quarter" idx="36"/>
          </p:nvPr>
        </p:nvSpPr>
        <p:spPr>
          <a:xfrm>
            <a:off x="6228401" y="3060700"/>
            <a:ext cx="5842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4" name="Content Placeholder 6">
            <a:extLst>
              <a:ext uri="{FF2B5EF4-FFF2-40B4-BE49-F238E27FC236}">
                <a16:creationId xmlns:a16="http://schemas.microsoft.com/office/drawing/2014/main" id="{D2A27964-0293-474B-9201-CB531C4D6DFA}"/>
              </a:ext>
            </a:extLst>
          </p:cNvPr>
          <p:cNvSpPr>
            <a:spLocks noGrp="1"/>
          </p:cNvSpPr>
          <p:nvPr>
            <p:ph sz="quarter" idx="37"/>
          </p:nvPr>
        </p:nvSpPr>
        <p:spPr>
          <a:xfrm>
            <a:off x="6228401" y="3937000"/>
            <a:ext cx="5842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5" name="Content Placeholder 6">
            <a:extLst>
              <a:ext uri="{FF2B5EF4-FFF2-40B4-BE49-F238E27FC236}">
                <a16:creationId xmlns:a16="http://schemas.microsoft.com/office/drawing/2014/main" id="{1A4FBC26-B693-4259-8271-3084A37A8EAA}"/>
              </a:ext>
            </a:extLst>
          </p:cNvPr>
          <p:cNvSpPr>
            <a:spLocks noGrp="1"/>
          </p:cNvSpPr>
          <p:nvPr>
            <p:ph sz="quarter" idx="38"/>
          </p:nvPr>
        </p:nvSpPr>
        <p:spPr>
          <a:xfrm>
            <a:off x="6228401" y="4813300"/>
            <a:ext cx="5842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2672668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C689-C887-4FBB-83C4-FD67BD65FC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a:t>Click to edit Master title style</a:t>
            </a:r>
            <a:endParaRPr lang="en-AU" noProof="0" dirty="0"/>
          </a:p>
        </p:txBody>
      </p:sp>
      <p:sp>
        <p:nvSpPr>
          <p:cNvPr id="3" name="Subtitle 2">
            <a:extLst>
              <a:ext uri="{FF2B5EF4-FFF2-40B4-BE49-F238E27FC236}">
                <a16:creationId xmlns:a16="http://schemas.microsoft.com/office/drawing/2014/main" id="{7BB08405-EBCE-4F4D-9822-96266C871C1F}"/>
              </a:ext>
            </a:extLst>
          </p:cNvPr>
          <p:cNvSpPr>
            <a:spLocks noGrp="1"/>
          </p:cNvSpPr>
          <p:nvPr>
            <p:ph type="subTitle" idx="1"/>
          </p:nvPr>
        </p:nvSpPr>
        <p:spPr>
          <a:xfrm>
            <a:off x="1524000" y="3602038"/>
            <a:ext cx="9144000" cy="1655762"/>
          </a:xfrm>
        </p:spPr>
        <p:txBody>
          <a:bodyPr/>
          <a:lstStyle>
            <a:lvl1pPr marL="0" indent="0" algn="ctr">
              <a:buNone/>
              <a:defRPr sz="24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en-AU" noProof="0" dirty="0"/>
          </a:p>
        </p:txBody>
      </p:sp>
    </p:spTree>
    <p:extLst>
      <p:ext uri="{BB962C8B-B14F-4D97-AF65-F5344CB8AC3E}">
        <p14:creationId xmlns:p14="http://schemas.microsoft.com/office/powerpoint/2010/main" val="117612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688C6-5403-4712-BC6F-626720D71A7C}"/>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3" name="Footer Placeholder 2">
            <a:extLst>
              <a:ext uri="{FF2B5EF4-FFF2-40B4-BE49-F238E27FC236}">
                <a16:creationId xmlns:a16="http://schemas.microsoft.com/office/drawing/2014/main" id="{CBEBADC2-EC96-4614-8F0F-52296E72E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8037B-C63D-41CD-BE92-8BCBC2E68AC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3834251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F269-E489-4AA7-B28A-033DA0DDA33F}"/>
              </a:ext>
            </a:extLst>
          </p:cNvPr>
          <p:cNvSpPr>
            <a:spLocks noGrp="1"/>
          </p:cNvSpPr>
          <p:nvPr>
            <p:ph type="title"/>
          </p:nvPr>
        </p:nvSpPr>
        <p:spPr/>
        <p:txBody>
          <a:bodyPr/>
          <a:lstStyle/>
          <a:p>
            <a:r>
              <a:rPr lang="en-US" noProof="0"/>
              <a:t>Click to edit Master title style</a:t>
            </a:r>
            <a:endParaRPr lang="en-AU" noProof="0"/>
          </a:p>
        </p:txBody>
      </p:sp>
      <p:sp>
        <p:nvSpPr>
          <p:cNvPr id="3" name="Content Placeholder 2">
            <a:extLst>
              <a:ext uri="{FF2B5EF4-FFF2-40B4-BE49-F238E27FC236}">
                <a16:creationId xmlns:a16="http://schemas.microsoft.com/office/drawing/2014/main" id="{A2BFF714-C469-4AF6-9F49-7F3A0E277A90}"/>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3949436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59B3-BC2F-4046-AE57-044FFF464F80}"/>
              </a:ext>
            </a:extLst>
          </p:cNvPr>
          <p:cNvSpPr>
            <a:spLocks noGrp="1"/>
          </p:cNvSpPr>
          <p:nvPr>
            <p:ph type="title"/>
          </p:nvPr>
        </p:nvSpPr>
        <p:spPr>
          <a:xfrm>
            <a:off x="831850" y="1709739"/>
            <a:ext cx="10515600" cy="2852737"/>
          </a:xfrm>
        </p:spPr>
        <p:txBody>
          <a:bodyPr anchor="b"/>
          <a:lstStyle>
            <a:lvl1pPr>
              <a:defRPr sz="6000"/>
            </a:lvl1pPr>
          </a:lstStyle>
          <a:p>
            <a:r>
              <a:rPr lang="en-US" noProof="0"/>
              <a:t>Click to edit Master title style</a:t>
            </a:r>
            <a:endParaRPr lang="en-AU" noProof="0"/>
          </a:p>
        </p:txBody>
      </p:sp>
      <p:sp>
        <p:nvSpPr>
          <p:cNvPr id="3" name="Text Placeholder 2">
            <a:extLst>
              <a:ext uri="{FF2B5EF4-FFF2-40B4-BE49-F238E27FC236}">
                <a16:creationId xmlns:a16="http://schemas.microsoft.com/office/drawing/2014/main" id="{378FE2F0-8514-43BE-8C5E-49CF491DB6D2}"/>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3475964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EBDC-6330-4AF9-9122-B316EE10F311}"/>
              </a:ext>
            </a:extLst>
          </p:cNvPr>
          <p:cNvSpPr>
            <a:spLocks noGrp="1"/>
          </p:cNvSpPr>
          <p:nvPr>
            <p:ph type="title"/>
          </p:nvPr>
        </p:nvSpPr>
        <p:spPr/>
        <p:txBody>
          <a:bodyPr/>
          <a:lstStyle/>
          <a:p>
            <a:r>
              <a:rPr lang="en-US" noProof="0"/>
              <a:t>Click to edit Master title style</a:t>
            </a:r>
            <a:endParaRPr lang="en-AU" noProof="0"/>
          </a:p>
        </p:txBody>
      </p:sp>
      <p:sp>
        <p:nvSpPr>
          <p:cNvPr id="3" name="Content Placeholder 2">
            <a:extLst>
              <a:ext uri="{FF2B5EF4-FFF2-40B4-BE49-F238E27FC236}">
                <a16:creationId xmlns:a16="http://schemas.microsoft.com/office/drawing/2014/main" id="{FD46848E-E52F-4E48-AC37-E63D5B4B0642}"/>
              </a:ext>
            </a:extLst>
          </p:cNvPr>
          <p:cNvSpPr>
            <a:spLocks noGrp="1"/>
          </p:cNvSpPr>
          <p:nvPr>
            <p:ph sz="half" idx="1"/>
          </p:nvPr>
        </p:nvSpPr>
        <p:spPr>
          <a:xfrm>
            <a:off x="838200" y="1825626"/>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4" name="Content Placeholder 3">
            <a:extLst>
              <a:ext uri="{FF2B5EF4-FFF2-40B4-BE49-F238E27FC236}">
                <a16:creationId xmlns:a16="http://schemas.microsoft.com/office/drawing/2014/main" id="{9A192B6E-CA12-40BB-9336-34562FFEE31B}"/>
              </a:ext>
            </a:extLst>
          </p:cNvPr>
          <p:cNvSpPr>
            <a:spLocks noGrp="1"/>
          </p:cNvSpPr>
          <p:nvPr>
            <p:ph sz="half" idx="2"/>
          </p:nvPr>
        </p:nvSpPr>
        <p:spPr>
          <a:xfrm>
            <a:off x="6172200" y="1825626"/>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5015818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E967-6DDA-4274-9509-DF93AD1C73F0}"/>
              </a:ext>
            </a:extLst>
          </p:cNvPr>
          <p:cNvSpPr>
            <a:spLocks noGrp="1"/>
          </p:cNvSpPr>
          <p:nvPr>
            <p:ph type="title"/>
          </p:nvPr>
        </p:nvSpPr>
        <p:spPr>
          <a:xfrm>
            <a:off x="839788" y="365126"/>
            <a:ext cx="10515600" cy="1325563"/>
          </a:xfrm>
        </p:spPr>
        <p:txBody>
          <a:bodyPr/>
          <a:lstStyle/>
          <a:p>
            <a:r>
              <a:rPr lang="en-US" noProof="0"/>
              <a:t>Click to edit Master title style</a:t>
            </a:r>
            <a:endParaRPr lang="en-AU" noProof="0"/>
          </a:p>
        </p:txBody>
      </p:sp>
      <p:sp>
        <p:nvSpPr>
          <p:cNvPr id="3" name="Text Placeholder 2">
            <a:extLst>
              <a:ext uri="{FF2B5EF4-FFF2-40B4-BE49-F238E27FC236}">
                <a16:creationId xmlns:a16="http://schemas.microsoft.com/office/drawing/2014/main" id="{7339E868-3B1C-43B9-BA89-8AFFAAE4D5D5}"/>
              </a:ext>
            </a:extLst>
          </p:cNvPr>
          <p:cNvSpPr>
            <a:spLocks noGrp="1"/>
          </p:cNvSpPr>
          <p:nvPr>
            <p:ph type="body" idx="1"/>
          </p:nvPr>
        </p:nvSpPr>
        <p:spPr>
          <a:xfrm>
            <a:off x="839789" y="1681163"/>
            <a:ext cx="5157787" cy="82391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F37D2F04-3577-4B6F-B627-8FB86AB77866}"/>
              </a:ext>
            </a:extLst>
          </p:cNvPr>
          <p:cNvSpPr>
            <a:spLocks noGrp="1"/>
          </p:cNvSpPr>
          <p:nvPr>
            <p:ph sz="half" idx="2"/>
          </p:nvPr>
        </p:nvSpPr>
        <p:spPr>
          <a:xfrm>
            <a:off x="839789"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5" name="Text Placeholder 4">
            <a:extLst>
              <a:ext uri="{FF2B5EF4-FFF2-40B4-BE49-F238E27FC236}">
                <a16:creationId xmlns:a16="http://schemas.microsoft.com/office/drawing/2014/main" id="{9EB5CFFC-92F2-412C-8286-9B86C48A77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9F6D7A91-4F27-4CEC-92EB-8993DFD83F1F}"/>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14376236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91C71-963A-4BF9-A012-7317FDF4B6D2}"/>
              </a:ext>
            </a:extLst>
          </p:cNvPr>
          <p:cNvSpPr>
            <a:spLocks noGrp="1"/>
          </p:cNvSpPr>
          <p:nvPr>
            <p:ph type="title"/>
          </p:nvPr>
        </p:nvSpPr>
        <p:spPr/>
        <p:txBody>
          <a:bodyPr/>
          <a:lstStyle/>
          <a:p>
            <a:r>
              <a:rPr lang="en-US" noProof="0"/>
              <a:t>Click to edit Master title style</a:t>
            </a:r>
            <a:endParaRPr lang="en-AU" noProof="0"/>
          </a:p>
        </p:txBody>
      </p:sp>
    </p:spTree>
    <p:extLst>
      <p:ext uri="{BB962C8B-B14F-4D97-AF65-F5344CB8AC3E}">
        <p14:creationId xmlns:p14="http://schemas.microsoft.com/office/powerpoint/2010/main" val="23953858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6677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1C432-84FF-477F-9360-439B6F3EEC54}"/>
              </a:ext>
            </a:extLst>
          </p:cNvPr>
          <p:cNvSpPr>
            <a:spLocks noGrp="1"/>
          </p:cNvSpPr>
          <p:nvPr>
            <p:ph type="title"/>
          </p:nvPr>
        </p:nvSpPr>
        <p:spPr>
          <a:xfrm>
            <a:off x="839789" y="457200"/>
            <a:ext cx="3932237" cy="1600200"/>
          </a:xfrm>
        </p:spPr>
        <p:txBody>
          <a:bodyPr anchor="b"/>
          <a:lstStyle>
            <a:lvl1pPr>
              <a:defRPr sz="3200"/>
            </a:lvl1pPr>
          </a:lstStyle>
          <a:p>
            <a:r>
              <a:rPr lang="en-US" noProof="0"/>
              <a:t>Click to edit Master title style</a:t>
            </a:r>
            <a:endParaRPr lang="en-AU" noProof="0"/>
          </a:p>
        </p:txBody>
      </p:sp>
      <p:sp>
        <p:nvSpPr>
          <p:cNvPr id="3" name="Content Placeholder 2">
            <a:extLst>
              <a:ext uri="{FF2B5EF4-FFF2-40B4-BE49-F238E27FC236}">
                <a16:creationId xmlns:a16="http://schemas.microsoft.com/office/drawing/2014/main" id="{F25D9DE1-7E61-4DE0-BD23-6F12172C689A}"/>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4" name="Text Placeholder 3">
            <a:extLst>
              <a:ext uri="{FF2B5EF4-FFF2-40B4-BE49-F238E27FC236}">
                <a16:creationId xmlns:a16="http://schemas.microsoft.com/office/drawing/2014/main" id="{DB1520EC-09C2-4668-A8B3-ACEEB5A47A98}"/>
              </a:ext>
            </a:extLst>
          </p:cNvPr>
          <p:cNvSpPr>
            <a:spLocks noGrp="1"/>
          </p:cNvSpPr>
          <p:nvPr>
            <p:ph type="body" sz="half" idx="2"/>
          </p:nvPr>
        </p:nvSpPr>
        <p:spPr>
          <a:xfrm>
            <a:off x="839789" y="2057400"/>
            <a:ext cx="3932237" cy="3811588"/>
          </a:xfr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noProof="0"/>
              <a:t>Click to edit Master text styles</a:t>
            </a:r>
          </a:p>
        </p:txBody>
      </p:sp>
    </p:spTree>
    <p:extLst>
      <p:ext uri="{BB962C8B-B14F-4D97-AF65-F5344CB8AC3E}">
        <p14:creationId xmlns:p14="http://schemas.microsoft.com/office/powerpoint/2010/main" val="28876433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A94C-2E8A-453D-86A7-829C08EF4053}"/>
              </a:ext>
            </a:extLst>
          </p:cNvPr>
          <p:cNvSpPr>
            <a:spLocks noGrp="1"/>
          </p:cNvSpPr>
          <p:nvPr>
            <p:ph type="title"/>
          </p:nvPr>
        </p:nvSpPr>
        <p:spPr>
          <a:xfrm>
            <a:off x="839789" y="457200"/>
            <a:ext cx="3932237" cy="1600200"/>
          </a:xfrm>
        </p:spPr>
        <p:txBody>
          <a:bodyPr anchor="b"/>
          <a:lstStyle>
            <a:lvl1pPr>
              <a:defRPr sz="3200"/>
            </a:lvl1pPr>
          </a:lstStyle>
          <a:p>
            <a:r>
              <a:rPr lang="en-US" noProof="0"/>
              <a:t>Click to edit Master title style</a:t>
            </a:r>
            <a:endParaRPr lang="en-AU" noProof="0"/>
          </a:p>
        </p:txBody>
      </p:sp>
      <p:sp>
        <p:nvSpPr>
          <p:cNvPr id="3" name="Picture Placeholder 2">
            <a:extLst>
              <a:ext uri="{FF2B5EF4-FFF2-40B4-BE49-F238E27FC236}">
                <a16:creationId xmlns:a16="http://schemas.microsoft.com/office/drawing/2014/main" id="{C58B8255-3912-4583-8B20-2C7877166680}"/>
              </a:ext>
            </a:extLst>
          </p:cNvPr>
          <p:cNvSpPr>
            <a:spLocks noGrp="1"/>
          </p:cNvSpPr>
          <p:nvPr>
            <p:ph type="pic" idx="1"/>
          </p:nvPr>
        </p:nvSpPr>
        <p:spPr>
          <a:xfrm>
            <a:off x="5183188" y="987426"/>
            <a:ext cx="6172200" cy="4873625"/>
          </a:xfrm>
        </p:spPr>
        <p:txBody>
          <a:bodyPr/>
          <a:lstStyle>
            <a:lvl1pPr marL="0" indent="0">
              <a:buNone/>
              <a:defRPr sz="32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noProof="0"/>
              <a:t>Click icon to add picture</a:t>
            </a:r>
            <a:endParaRPr lang="en-AU" noProof="0" dirty="0"/>
          </a:p>
        </p:txBody>
      </p:sp>
      <p:sp>
        <p:nvSpPr>
          <p:cNvPr id="4" name="Text Placeholder 3">
            <a:extLst>
              <a:ext uri="{FF2B5EF4-FFF2-40B4-BE49-F238E27FC236}">
                <a16:creationId xmlns:a16="http://schemas.microsoft.com/office/drawing/2014/main" id="{45AB45DA-02FA-432A-80F4-3BAE376267FB}"/>
              </a:ext>
            </a:extLst>
          </p:cNvPr>
          <p:cNvSpPr>
            <a:spLocks noGrp="1"/>
          </p:cNvSpPr>
          <p:nvPr>
            <p:ph type="body" sz="half" idx="2"/>
          </p:nvPr>
        </p:nvSpPr>
        <p:spPr>
          <a:xfrm>
            <a:off x="839789" y="2057400"/>
            <a:ext cx="3932237" cy="3811588"/>
          </a:xfr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noProof="0"/>
              <a:t>Click to edit Master text styles</a:t>
            </a:r>
          </a:p>
        </p:txBody>
      </p:sp>
    </p:spTree>
    <p:extLst>
      <p:ext uri="{BB962C8B-B14F-4D97-AF65-F5344CB8AC3E}">
        <p14:creationId xmlns:p14="http://schemas.microsoft.com/office/powerpoint/2010/main" val="17816101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A356-01DB-4F61-8A58-26D45B7530BE}"/>
              </a:ext>
            </a:extLst>
          </p:cNvPr>
          <p:cNvSpPr>
            <a:spLocks noGrp="1"/>
          </p:cNvSpPr>
          <p:nvPr>
            <p:ph type="title"/>
          </p:nvPr>
        </p:nvSpPr>
        <p:spPr/>
        <p:txBody>
          <a:bodyPr/>
          <a:lstStyle/>
          <a:p>
            <a:r>
              <a:rPr lang="en-US" noProof="0"/>
              <a:t>Click to edit Master title style</a:t>
            </a:r>
            <a:endParaRPr lang="en-AU" noProof="0"/>
          </a:p>
        </p:txBody>
      </p:sp>
      <p:sp>
        <p:nvSpPr>
          <p:cNvPr id="3" name="Vertical Text Placeholder 2">
            <a:extLst>
              <a:ext uri="{FF2B5EF4-FFF2-40B4-BE49-F238E27FC236}">
                <a16:creationId xmlns:a16="http://schemas.microsoft.com/office/drawing/2014/main" id="{C36D0C38-576F-4A62-818C-249FBB2DC606}"/>
              </a:ext>
            </a:extLst>
          </p:cNvPr>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29038254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A5398-6BE6-4076-BC9C-D31DBBF9EB64}"/>
              </a:ext>
            </a:extLst>
          </p:cNvPr>
          <p:cNvSpPr>
            <a:spLocks noGrp="1"/>
          </p:cNvSpPr>
          <p:nvPr>
            <p:ph type="title" orient="vert"/>
          </p:nvPr>
        </p:nvSpPr>
        <p:spPr>
          <a:xfrm>
            <a:off x="8724900" y="365126"/>
            <a:ext cx="2628900" cy="5811838"/>
          </a:xfrm>
        </p:spPr>
        <p:txBody>
          <a:bodyPr vert="eaVert"/>
          <a:lstStyle/>
          <a:p>
            <a:r>
              <a:rPr lang="en-US" noProof="0"/>
              <a:t>Click to edit Master title style</a:t>
            </a:r>
            <a:endParaRPr lang="en-AU" noProof="0"/>
          </a:p>
        </p:txBody>
      </p:sp>
      <p:sp>
        <p:nvSpPr>
          <p:cNvPr id="3" name="Vertical Text Placeholder 2">
            <a:extLst>
              <a:ext uri="{FF2B5EF4-FFF2-40B4-BE49-F238E27FC236}">
                <a16:creationId xmlns:a16="http://schemas.microsoft.com/office/drawing/2014/main" id="{604F18F3-5B46-440A-9FC3-6BF983F929D1}"/>
              </a:ext>
            </a:extLst>
          </p:cNvPr>
          <p:cNvSpPr>
            <a:spLocks noGrp="1"/>
          </p:cNvSpPr>
          <p:nvPr>
            <p:ph type="body" orient="vert" idx="1"/>
          </p:nvPr>
        </p:nvSpPr>
        <p:spPr>
          <a:xfrm>
            <a:off x="838200" y="365126"/>
            <a:ext cx="7734300" cy="5811838"/>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2958597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9752-7D14-4890-A637-5E05C85F2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753967-AF0F-48F0-9C2C-9063D7B27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33A72C-8C3E-48AE-92CF-902A471C4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E867E9-AB64-4B01-905B-A08840096DDD}"/>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6" name="Footer Placeholder 5">
            <a:extLst>
              <a:ext uri="{FF2B5EF4-FFF2-40B4-BE49-F238E27FC236}">
                <a16:creationId xmlns:a16="http://schemas.microsoft.com/office/drawing/2014/main" id="{50C33558-A028-454E-AE04-11FC95450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C0A92-DC37-489E-88B9-0C55922DEF52}"/>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2221030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IWUG Yearly Sponsors 22-2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203142-5848-C128-E99D-AECF8001D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3843" y="1318675"/>
            <a:ext cx="1281639" cy="274935"/>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A0BAABEC-5F3A-24F2-4BEC-0444EDC76E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89509" y="2529588"/>
            <a:ext cx="2376601" cy="1039259"/>
          </a:xfrm>
          <a:prstGeom prst="rect">
            <a:avLst/>
          </a:prstGeom>
        </p:spPr>
      </p:pic>
      <p:pic>
        <p:nvPicPr>
          <p:cNvPr id="8" name="Picture 7" descr="A screenshot of a video game&#10;&#10;Description automatically generated with medium confidence">
            <a:extLst>
              <a:ext uri="{FF2B5EF4-FFF2-40B4-BE49-F238E27FC236}">
                <a16:creationId xmlns:a16="http://schemas.microsoft.com/office/drawing/2014/main" id="{CBABDF37-464B-78A2-499B-67F82221B28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64950" y="2655566"/>
            <a:ext cx="2793651" cy="787302"/>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F02F9087-48E8-01CB-4127-5DECA5DE54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57441" y="2641526"/>
            <a:ext cx="2419555" cy="841174"/>
          </a:xfrm>
          <a:prstGeom prst="rect">
            <a:avLst/>
          </a:prstGeom>
        </p:spPr>
      </p:pic>
      <p:pic>
        <p:nvPicPr>
          <p:cNvPr id="10" name="Picture 9" descr="Logo&#10;&#10;Description automatically generated">
            <a:extLst>
              <a:ext uri="{FF2B5EF4-FFF2-40B4-BE49-F238E27FC236}">
                <a16:creationId xmlns:a16="http://schemas.microsoft.com/office/drawing/2014/main" id="{903018DB-A53C-02CA-E48F-7862B9CB706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63843" y="3816466"/>
            <a:ext cx="2302267" cy="839425"/>
          </a:xfrm>
          <a:prstGeom prst="rect">
            <a:avLst/>
          </a:prstGeom>
        </p:spPr>
      </p:pic>
      <p:pic>
        <p:nvPicPr>
          <p:cNvPr id="11" name="Picture 10" descr="A picture containing text, sign&#10;&#10;Description automatically generated">
            <a:extLst>
              <a:ext uri="{FF2B5EF4-FFF2-40B4-BE49-F238E27FC236}">
                <a16:creationId xmlns:a16="http://schemas.microsoft.com/office/drawing/2014/main" id="{CA34C9A7-1577-D5AE-2F24-6CF1B38A41A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690786" y="3805416"/>
            <a:ext cx="2741862" cy="924966"/>
          </a:xfrm>
          <a:prstGeom prst="rect">
            <a:avLst/>
          </a:prstGeom>
        </p:spPr>
      </p:pic>
      <p:pic>
        <p:nvPicPr>
          <p:cNvPr id="12" name="Picture 11" descr="Text&#10;&#10;Description automatically generated">
            <a:extLst>
              <a:ext uri="{FF2B5EF4-FFF2-40B4-BE49-F238E27FC236}">
                <a16:creationId xmlns:a16="http://schemas.microsoft.com/office/drawing/2014/main" id="{4EEA4018-E0D9-ACF6-659C-30BC52B8AA3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20453" y="3930243"/>
            <a:ext cx="2356543" cy="908795"/>
          </a:xfrm>
          <a:prstGeom prst="rect">
            <a:avLst/>
          </a:prstGeom>
        </p:spPr>
      </p:pic>
      <p:sp>
        <p:nvSpPr>
          <p:cNvPr id="21" name="TextBox 20">
            <a:extLst>
              <a:ext uri="{FF2B5EF4-FFF2-40B4-BE49-F238E27FC236}">
                <a16:creationId xmlns:a16="http://schemas.microsoft.com/office/drawing/2014/main" id="{BE877D92-4C8C-A31C-562C-8D91621D9BC4}"/>
              </a:ext>
            </a:extLst>
          </p:cNvPr>
          <p:cNvSpPr txBox="1"/>
          <p:nvPr userDrawn="1"/>
        </p:nvSpPr>
        <p:spPr>
          <a:xfrm>
            <a:off x="3007669" y="1225309"/>
            <a:ext cx="3371436" cy="507831"/>
          </a:xfrm>
          <a:prstGeom prst="rect">
            <a:avLst/>
          </a:prstGeom>
          <a:noFill/>
        </p:spPr>
        <p:txBody>
          <a:bodyPr wrap="none" rtlCol="0">
            <a:spAutoFit/>
          </a:bodyPr>
          <a:lstStyle/>
          <a:p>
            <a:r>
              <a:rPr lang="en-US" sz="2700" dirty="0"/>
              <a:t>💗 </a:t>
            </a:r>
            <a:r>
              <a:rPr lang="en-US" sz="2400" dirty="0"/>
              <a:t>our yearly sponsors</a:t>
            </a:r>
            <a:endParaRPr lang="en-BE" sz="2400" dirty="0"/>
          </a:p>
        </p:txBody>
      </p:sp>
    </p:spTree>
    <p:extLst>
      <p:ext uri="{BB962C8B-B14F-4D97-AF65-F5344CB8AC3E}">
        <p14:creationId xmlns:p14="http://schemas.microsoft.com/office/powerpoint/2010/main" val="3121379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47CA-020F-4A3E-A184-4B763D671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08837E-0EB1-436F-81C4-A6735182C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805B5A-213A-4A80-8FD6-A4F9EA9C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D19450-A886-40ED-A9E3-D9D10831C320}"/>
              </a:ext>
            </a:extLst>
          </p:cNvPr>
          <p:cNvSpPr>
            <a:spLocks noGrp="1"/>
          </p:cNvSpPr>
          <p:nvPr>
            <p:ph type="dt" sz="half" idx="10"/>
          </p:nvPr>
        </p:nvSpPr>
        <p:spPr/>
        <p:txBody>
          <a:bodyPr/>
          <a:lstStyle/>
          <a:p>
            <a:fld id="{CCB1D1D1-4BD3-45E6-8FE4-A93D8D9FC51D}" type="datetimeFigureOut">
              <a:rPr lang="en-US" smtClean="0"/>
              <a:t>10/14/2022</a:t>
            </a:fld>
            <a:endParaRPr lang="en-US"/>
          </a:p>
        </p:txBody>
      </p:sp>
      <p:sp>
        <p:nvSpPr>
          <p:cNvPr id="6" name="Footer Placeholder 5">
            <a:extLst>
              <a:ext uri="{FF2B5EF4-FFF2-40B4-BE49-F238E27FC236}">
                <a16:creationId xmlns:a16="http://schemas.microsoft.com/office/drawing/2014/main" id="{39982EED-8E13-474A-92B0-1D78FD4E0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E6C10-9E4E-43CF-AA29-6A186ECF9FD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117799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slideLayout" Target="../slideLayouts/slideLayout78.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69" Type="http://schemas.openxmlformats.org/officeDocument/2006/relationships/theme" Target="../theme/theme2.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67" Type="http://schemas.openxmlformats.org/officeDocument/2006/relationships/slideLayout" Target="../slideLayouts/slideLayout79.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70"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8E6BD-B889-44BB-8176-4C3B510462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DC8B00-2D34-4D03-941D-9331D5DA7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B7228-8E13-4920-89F6-1265033F7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1D1D1-4BD3-45E6-8FE4-A93D8D9FC51D}" type="datetimeFigureOut">
              <a:rPr lang="en-US" smtClean="0"/>
              <a:t>10/14/2022</a:t>
            </a:fld>
            <a:endParaRPr lang="en-US"/>
          </a:p>
        </p:txBody>
      </p:sp>
      <p:sp>
        <p:nvSpPr>
          <p:cNvPr id="5" name="Footer Placeholder 4">
            <a:extLst>
              <a:ext uri="{FF2B5EF4-FFF2-40B4-BE49-F238E27FC236}">
                <a16:creationId xmlns:a16="http://schemas.microsoft.com/office/drawing/2014/main" id="{E7B9CD08-07DE-401A-8F16-B1D74B2AE0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C922BC-78EC-423A-B1E1-EB8DEB0347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489C6-5ECD-48DB-A03F-E375240209D8}" type="slidenum">
              <a:rPr lang="en-US" smtClean="0"/>
              <a:t>‹#›</a:t>
            </a:fld>
            <a:endParaRPr lang="en-US"/>
          </a:p>
        </p:txBody>
      </p:sp>
    </p:spTree>
    <p:extLst>
      <p:ext uri="{BB962C8B-B14F-4D97-AF65-F5344CB8AC3E}">
        <p14:creationId xmlns:p14="http://schemas.microsoft.com/office/powerpoint/2010/main" val="3606081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EA186D-5944-4E7A-922D-82491155DD4D}"/>
              </a:ext>
            </a:extLst>
          </p:cNvPr>
          <p:cNvSpPr>
            <a:spLocks noGrp="1"/>
          </p:cNvSpPr>
          <p:nvPr>
            <p:ph type="title"/>
          </p:nvPr>
        </p:nvSpPr>
        <p:spPr>
          <a:xfrm>
            <a:off x="730250" y="920749"/>
            <a:ext cx="4356100" cy="1333500"/>
          </a:xfrm>
          <a:prstGeom prst="rect">
            <a:avLst/>
          </a:prstGeom>
        </p:spPr>
        <p:txBody>
          <a:bodyPr vert="horz" lIns="91440" tIns="45720" rIns="91440" bIns="45720" rtlCol="0" anchor="t">
            <a:normAutofit/>
          </a:bodyPr>
          <a:lstStyle/>
          <a:p>
            <a:endParaRPr lang="en-AU" dirty="0"/>
          </a:p>
        </p:txBody>
      </p:sp>
      <p:sp>
        <p:nvSpPr>
          <p:cNvPr id="3" name="Text Placeholder 2">
            <a:extLst>
              <a:ext uri="{FF2B5EF4-FFF2-40B4-BE49-F238E27FC236}">
                <a16:creationId xmlns:a16="http://schemas.microsoft.com/office/drawing/2014/main" id="{D952590E-DAA5-40AD-B8E5-DFD0E52F0B43}"/>
              </a:ext>
            </a:extLst>
          </p:cNvPr>
          <p:cNvSpPr>
            <a:spLocks noGrp="1"/>
          </p:cNvSpPr>
          <p:nvPr>
            <p:ph type="body" idx="1"/>
          </p:nvPr>
        </p:nvSpPr>
        <p:spPr>
          <a:xfrm>
            <a:off x="730250" y="2425701"/>
            <a:ext cx="4356100" cy="3295650"/>
          </a:xfrm>
          <a:prstGeom prst="rect">
            <a:avLst/>
          </a:prstGeom>
        </p:spPr>
        <p:txBody>
          <a:bodyPr vert="horz" lIns="91440" tIns="45720" rIns="91440" bIns="45720" rtlCol="0">
            <a:normAutofit/>
          </a:bodyPr>
          <a:lstStyle/>
          <a:p>
            <a:pPr lvl="0"/>
            <a:r>
              <a:rPr lang="nl-NL" noProof="0"/>
              <a:t>Klikken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en-US" dirty="0"/>
          </a:p>
        </p:txBody>
      </p:sp>
    </p:spTree>
    <p:extLst>
      <p:ext uri="{BB962C8B-B14F-4D97-AF65-F5344CB8AC3E}">
        <p14:creationId xmlns:p14="http://schemas.microsoft.com/office/powerpoint/2010/main" val="36849191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Lst>
  <p:txStyles>
    <p:titleStyle>
      <a:lvl1pPr algn="l" defTabSz="914446" rtl="0" eaLnBrk="1" latinLnBrk="0" hangingPunct="1">
        <a:lnSpc>
          <a:spcPct val="90000"/>
        </a:lnSpc>
        <a:spcBef>
          <a:spcPct val="0"/>
        </a:spcBef>
        <a:buNone/>
        <a:defRPr sz="4500" kern="1200" cap="all" spc="467" baseline="0">
          <a:solidFill>
            <a:schemeClr val="tx1"/>
          </a:solidFill>
          <a:latin typeface="+mj-lt"/>
          <a:ea typeface="+mj-ea"/>
          <a:cs typeface="+mj-cs"/>
        </a:defRPr>
      </a:lvl1pPr>
    </p:titleStyle>
    <p:bodyStyle>
      <a:lvl1pPr marL="228611" indent="-228611" algn="l" defTabSz="914446" rtl="0" eaLnBrk="1" latinLnBrk="0" hangingPunct="1">
        <a:lnSpc>
          <a:spcPct val="112000"/>
        </a:lnSpc>
        <a:spcBef>
          <a:spcPts val="800"/>
        </a:spcBef>
        <a:buFontTx/>
        <a:buBlip>
          <a:blip r:embed="rId70"/>
        </a:buBlip>
        <a:defRPr sz="1867" b="0" kern="1200" baseline="0">
          <a:solidFill>
            <a:schemeClr val="bg2"/>
          </a:solidFill>
          <a:latin typeface="+mn-lt"/>
          <a:ea typeface="+mn-ea"/>
          <a:cs typeface="+mn-cs"/>
        </a:defRPr>
      </a:lvl1pPr>
      <a:lvl2pPr marL="538719" indent="-300582" algn="l" defTabSz="914446" rtl="0" eaLnBrk="1" latinLnBrk="0" hangingPunct="1">
        <a:lnSpc>
          <a:spcPct val="100000"/>
        </a:lnSpc>
        <a:spcBef>
          <a:spcPts val="0"/>
        </a:spcBef>
        <a:buFontTx/>
        <a:buBlip>
          <a:blip r:embed="rId70"/>
        </a:buBlip>
        <a:defRPr sz="1867" kern="1200">
          <a:solidFill>
            <a:schemeClr val="bg2"/>
          </a:solidFill>
          <a:latin typeface="+mn-lt"/>
          <a:ea typeface="+mn-ea"/>
          <a:cs typeface="+mn-cs"/>
        </a:defRPr>
      </a:lvl2pPr>
      <a:lvl3pPr marL="839301" indent="-300582" algn="l" defTabSz="914446" rtl="0" eaLnBrk="1" latinLnBrk="0" hangingPunct="1">
        <a:lnSpc>
          <a:spcPct val="90000"/>
        </a:lnSpc>
        <a:spcBef>
          <a:spcPts val="500"/>
        </a:spcBef>
        <a:buFontTx/>
        <a:buBlip>
          <a:blip r:embed="rId70"/>
        </a:buBlip>
        <a:defRPr sz="1600" kern="1200">
          <a:solidFill>
            <a:schemeClr val="bg2"/>
          </a:solidFill>
          <a:latin typeface="+mn-lt"/>
          <a:ea typeface="+mn-ea"/>
          <a:cs typeface="+mn-cs"/>
        </a:defRPr>
      </a:lvl3pPr>
      <a:lvl4pPr marL="1077437" indent="-238137" algn="l" defTabSz="914446" rtl="0" eaLnBrk="1" latinLnBrk="0" hangingPunct="1">
        <a:lnSpc>
          <a:spcPct val="90000"/>
        </a:lnSpc>
        <a:spcBef>
          <a:spcPts val="500"/>
        </a:spcBef>
        <a:buFontTx/>
        <a:buBlip>
          <a:blip r:embed="rId70"/>
        </a:buBlip>
        <a:defRPr sz="1333" kern="1200">
          <a:solidFill>
            <a:schemeClr val="bg2"/>
          </a:solidFill>
          <a:latin typeface="+mn-lt"/>
          <a:ea typeface="+mn-ea"/>
          <a:cs typeface="+mn-cs"/>
        </a:defRPr>
      </a:lvl4pPr>
      <a:lvl5pPr marL="1316632" indent="-239195" algn="l" defTabSz="914446" rtl="0" eaLnBrk="1" latinLnBrk="0" hangingPunct="1">
        <a:lnSpc>
          <a:spcPct val="90000"/>
        </a:lnSpc>
        <a:spcBef>
          <a:spcPts val="500"/>
        </a:spcBef>
        <a:buFontTx/>
        <a:buBlip>
          <a:blip r:embed="rId70"/>
        </a:buBlip>
        <a:defRPr sz="1333" kern="1200">
          <a:solidFill>
            <a:schemeClr val="bg2"/>
          </a:solidFill>
          <a:latin typeface="+mn-lt"/>
          <a:ea typeface="+mn-ea"/>
          <a:cs typeface="+mn-cs"/>
        </a:defRPr>
      </a:lvl5pPr>
      <a:lvl6pPr marL="1016051" indent="-238137" algn="l" defTabSz="914446" rtl="0" eaLnBrk="1" latinLnBrk="0" hangingPunct="1">
        <a:lnSpc>
          <a:spcPct val="90000"/>
        </a:lnSpc>
        <a:spcBef>
          <a:spcPts val="500"/>
        </a:spcBef>
        <a:buFontTx/>
        <a:buBlip>
          <a:blip r:embed="rId70"/>
        </a:buBlip>
        <a:defRPr lang="en-AU" sz="1333" kern="1200" dirty="0">
          <a:solidFill>
            <a:schemeClr val="bg2"/>
          </a:solidFill>
          <a:latin typeface="+mn-lt"/>
          <a:ea typeface="+mn-ea"/>
          <a:cs typeface="+mn-cs"/>
        </a:defRPr>
      </a:lvl6pPr>
      <a:lvl7pPr marL="2743337" indent="0" algn="l" defTabSz="91444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1.xml"/><Relationship Id="rId4" Type="http://schemas.openxmlformats.org/officeDocument/2006/relationships/image" Target="../media/image96.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hyperlink" Target="https://aka.ms/StreamIdeas/" TargetMode="External"/><Relationship Id="rId2" Type="http://schemas.openxmlformats.org/officeDocument/2006/relationships/hyperlink" Target="https://aka.ms/StreamRoadmapDates" TargetMode="External"/><Relationship Id="rId1" Type="http://schemas.openxmlformats.org/officeDocument/2006/relationships/slideLayout" Target="../slideLayouts/slideLayout17.xml"/><Relationship Id="rId4" Type="http://schemas.openxmlformats.org/officeDocument/2006/relationships/hyperlink" Target="https://aka.ms/StreamForu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9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www.bluecorona.com/blog/video-marketing-statistics-must-see/" TargetMode="External"/><Relationship Id="rId2" Type="http://schemas.openxmlformats.org/officeDocument/2006/relationships/hyperlink" Target="https://www.forbes.com/sites/tjmccue/2017/09/22/top-10-video-marketing-trends-and-statistics-roundup-2017/#73edbd77103d" TargetMode="External"/><Relationship Id="rId1" Type="http://schemas.openxmlformats.org/officeDocument/2006/relationships/slideLayout" Target="../slideLayouts/slideLayout17.xml"/><Relationship Id="rId4" Type="http://schemas.openxmlformats.org/officeDocument/2006/relationships/hyperlink" Target="https://www.wirebuzz.com/video-marketing-statistics/"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www.statisticbrain.com/attention-span-statistics/" TargetMode="Externa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8.png"/><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75.xml"/><Relationship Id="rId6" Type="http://schemas.openxmlformats.org/officeDocument/2006/relationships/image" Target="../media/image102.png"/><Relationship Id="rId5" Type="http://schemas.openxmlformats.org/officeDocument/2006/relationships/customXml" Target="../ink/ink2.xml"/><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picture containing green, outdoor, vegetable&#10;&#10;Description automatically generated">
            <a:extLst>
              <a:ext uri="{FF2B5EF4-FFF2-40B4-BE49-F238E27FC236}">
                <a16:creationId xmlns:a16="http://schemas.microsoft.com/office/drawing/2014/main" id="{81E00BF9-C585-43C3-9AE5-FD970EEA75E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062"/>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D57431-B9C6-41F6-B667-3C3A043B5EE7}"/>
              </a:ext>
            </a:extLst>
          </p:cNvPr>
          <p:cNvSpPr>
            <a:spLocks noGrp="1"/>
          </p:cNvSpPr>
          <p:nvPr>
            <p:ph type="ctrTitle"/>
          </p:nvPr>
        </p:nvSpPr>
        <p:spPr>
          <a:xfrm>
            <a:off x="640078" y="4025589"/>
            <a:ext cx="4733587" cy="1415839"/>
          </a:xfrm>
        </p:spPr>
        <p:txBody>
          <a:bodyPr>
            <a:normAutofit/>
          </a:bodyPr>
          <a:lstStyle/>
          <a:p>
            <a:pPr algn="l"/>
            <a:r>
              <a:rPr lang="en-GB" sz="2800" dirty="0"/>
              <a:t>Microsoft Stream on SharePoint unwrapped</a:t>
            </a:r>
          </a:p>
        </p:txBody>
      </p:sp>
      <p:sp>
        <p:nvSpPr>
          <p:cNvPr id="5" name="Subtitle 4">
            <a:extLst>
              <a:ext uri="{FF2B5EF4-FFF2-40B4-BE49-F238E27FC236}">
                <a16:creationId xmlns:a16="http://schemas.microsoft.com/office/drawing/2014/main" id="{FE286497-9A18-45C7-B93D-5144B73AF84F}"/>
              </a:ext>
            </a:extLst>
          </p:cNvPr>
          <p:cNvSpPr>
            <a:spLocks noGrp="1"/>
          </p:cNvSpPr>
          <p:nvPr>
            <p:ph type="subTitle" idx="1"/>
          </p:nvPr>
        </p:nvSpPr>
        <p:spPr>
          <a:xfrm>
            <a:off x="640078" y="5441429"/>
            <a:ext cx="4610933" cy="379507"/>
          </a:xfrm>
        </p:spPr>
        <p:txBody>
          <a:bodyPr>
            <a:normAutofit/>
          </a:bodyPr>
          <a:lstStyle/>
          <a:p>
            <a:pPr algn="l"/>
            <a:r>
              <a:rPr lang="en-US" sz="1400" dirty="0"/>
              <a:t>Maarten Eekels | @maarteneekels</a:t>
            </a:r>
          </a:p>
        </p:txBody>
      </p:sp>
      <p:sp>
        <p:nvSpPr>
          <p:cNvPr id="13" name="TextBox 12">
            <a:extLst>
              <a:ext uri="{FF2B5EF4-FFF2-40B4-BE49-F238E27FC236}">
                <a16:creationId xmlns:a16="http://schemas.microsoft.com/office/drawing/2014/main" id="{2D0D0CCD-C7D5-46E0-BE6C-897863DE5180}"/>
              </a:ext>
            </a:extLst>
          </p:cNvPr>
          <p:cNvSpPr txBox="1"/>
          <p:nvPr/>
        </p:nvSpPr>
        <p:spPr>
          <a:xfrm>
            <a:off x="306092" y="6281800"/>
            <a:ext cx="3863222" cy="369332"/>
          </a:xfrm>
          <a:prstGeom prst="rect">
            <a:avLst/>
          </a:prstGeom>
          <a:noFill/>
        </p:spPr>
        <p:txBody>
          <a:bodyPr wrap="square" rtlCol="0">
            <a:spAutoFit/>
          </a:bodyPr>
          <a:lstStyle/>
          <a:p>
            <a:pPr algn="r"/>
            <a:r>
              <a:rPr lang="en-US" dirty="0" err="1"/>
              <a:t>CollabDays</a:t>
            </a:r>
            <a:r>
              <a:rPr lang="en-US" dirty="0"/>
              <a:t> Belgium 2022 by BIWUG</a:t>
            </a:r>
          </a:p>
        </p:txBody>
      </p:sp>
      <p:sp>
        <p:nvSpPr>
          <p:cNvPr id="3" name="Rectangle 2">
            <a:extLst>
              <a:ext uri="{FF2B5EF4-FFF2-40B4-BE49-F238E27FC236}">
                <a16:creationId xmlns:a16="http://schemas.microsoft.com/office/drawing/2014/main" id="{CB7026D2-2D51-4162-B8CF-B65991330AC4}"/>
              </a:ext>
            </a:extLst>
          </p:cNvPr>
          <p:cNvSpPr/>
          <p:nvPr/>
        </p:nvSpPr>
        <p:spPr>
          <a:xfrm>
            <a:off x="9334706" y="512130"/>
            <a:ext cx="2378408" cy="523220"/>
          </a:xfrm>
          <a:prstGeom prst="rect">
            <a:avLst/>
          </a:prstGeom>
        </p:spPr>
        <p:txBody>
          <a:bodyPr wrap="none">
            <a:spAutoFit/>
          </a:bodyPr>
          <a:lstStyle/>
          <a:p>
            <a:r>
              <a:rPr lang="en-US" sz="2800" b="1" dirty="0"/>
              <a:t>#CollabDaysBE</a:t>
            </a:r>
          </a:p>
        </p:txBody>
      </p:sp>
      <p:pic>
        <p:nvPicPr>
          <p:cNvPr id="6" name="Graphic 5">
            <a:extLst>
              <a:ext uri="{FF2B5EF4-FFF2-40B4-BE49-F238E27FC236}">
                <a16:creationId xmlns:a16="http://schemas.microsoft.com/office/drawing/2014/main" id="{BF66B2B0-E070-5E3F-F2E7-FDEFB98E0E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7175" y="4004978"/>
            <a:ext cx="2755939" cy="2015845"/>
          </a:xfrm>
          <a:prstGeom prst="rect">
            <a:avLst/>
          </a:prstGeom>
        </p:spPr>
      </p:pic>
    </p:spTree>
    <p:extLst>
      <p:ext uri="{BB962C8B-B14F-4D97-AF65-F5344CB8AC3E}">
        <p14:creationId xmlns:p14="http://schemas.microsoft.com/office/powerpoint/2010/main" val="4200705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5B02A3-9970-FB19-28FE-DAD4BE27510E}"/>
              </a:ext>
            </a:extLst>
          </p:cNvPr>
          <p:cNvSpPr>
            <a:spLocks noGrp="1"/>
          </p:cNvSpPr>
          <p:nvPr>
            <p:ph type="body" sz="quarter" idx="13"/>
          </p:nvPr>
        </p:nvSpPr>
        <p:spPr/>
        <p:txBody>
          <a:bodyPr>
            <a:normAutofit fontScale="62500" lnSpcReduction="20000"/>
          </a:bodyPr>
          <a:lstStyle/>
          <a:p>
            <a:endParaRPr lang="en-NL"/>
          </a:p>
        </p:txBody>
      </p:sp>
      <p:sp>
        <p:nvSpPr>
          <p:cNvPr id="3" name="Title 2">
            <a:extLst>
              <a:ext uri="{FF2B5EF4-FFF2-40B4-BE49-F238E27FC236}">
                <a16:creationId xmlns:a16="http://schemas.microsoft.com/office/drawing/2014/main" id="{A308C8B0-6D9D-7945-F369-DF35C3CD1FC0}"/>
              </a:ext>
            </a:extLst>
          </p:cNvPr>
          <p:cNvSpPr>
            <a:spLocks noGrp="1"/>
          </p:cNvSpPr>
          <p:nvPr>
            <p:ph type="title"/>
          </p:nvPr>
        </p:nvSpPr>
        <p:spPr/>
        <p:txBody>
          <a:bodyPr>
            <a:normAutofit fontScale="90000"/>
          </a:bodyPr>
          <a:lstStyle/>
          <a:p>
            <a:r>
              <a:rPr lang="en-GB" dirty="0"/>
              <a:t>playback</a:t>
            </a:r>
            <a:endParaRPr lang="en-NL" dirty="0"/>
          </a:p>
        </p:txBody>
      </p:sp>
      <p:sp>
        <p:nvSpPr>
          <p:cNvPr id="4" name="Content Placeholder 3">
            <a:extLst>
              <a:ext uri="{FF2B5EF4-FFF2-40B4-BE49-F238E27FC236}">
                <a16:creationId xmlns:a16="http://schemas.microsoft.com/office/drawing/2014/main" id="{00C3D011-9B5C-9D7D-8174-8D0C99F18431}"/>
              </a:ext>
            </a:extLst>
          </p:cNvPr>
          <p:cNvSpPr>
            <a:spLocks noGrp="1"/>
          </p:cNvSpPr>
          <p:nvPr>
            <p:ph idx="1"/>
          </p:nvPr>
        </p:nvSpPr>
        <p:spPr/>
        <p:txBody>
          <a:bodyPr/>
          <a:lstStyle/>
          <a:p>
            <a:r>
              <a:rPr lang="en-GB" dirty="0"/>
              <a:t>Upload your video files in one of the following formats: 3G2, 3GP, 3GPP, ASF, AVI, M2TS, M4A, M4V, MKV, MOV, MP3, MP4, MP4V, MTS, TS, WAV, WEBM, WMA, WMV</a:t>
            </a:r>
          </a:p>
          <a:p>
            <a:pPr lvl="1"/>
            <a:r>
              <a:rPr lang="en-GB" dirty="0"/>
              <a:t>Preferred format: MP4 container with H.264 / MPEG-4 AVC, 1080p, 30 fps, suggested bitrate under 2 Mbps, AAC, 192 Kbps audio</a:t>
            </a:r>
          </a:p>
          <a:p>
            <a:r>
              <a:rPr lang="en-GB" dirty="0"/>
              <a:t>Next, Microsoft caches AES-128 encrypted parts of the video on the Azure Front Door CDN</a:t>
            </a:r>
          </a:p>
          <a:p>
            <a:r>
              <a:rPr lang="en-GB" dirty="0"/>
              <a:t>Hit play and Microsoft takes care of adaptive bitrate streaming on the fly</a:t>
            </a:r>
            <a:endParaRPr lang="en-NL" dirty="0"/>
          </a:p>
        </p:txBody>
      </p:sp>
    </p:spTree>
    <p:extLst>
      <p:ext uri="{BB962C8B-B14F-4D97-AF65-F5344CB8AC3E}">
        <p14:creationId xmlns:p14="http://schemas.microsoft.com/office/powerpoint/2010/main" val="3020564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A60EAC6-F24A-244B-8A30-E0ABFFA287C9}"/>
              </a:ext>
            </a:extLst>
          </p:cNvPr>
          <p:cNvSpPr>
            <a:spLocks noGrp="1"/>
          </p:cNvSpPr>
          <p:nvPr>
            <p:ph type="pic" sz="quarter" idx="15"/>
          </p:nvPr>
        </p:nvSpPr>
        <p:spPr/>
      </p:sp>
      <p:sp>
        <p:nvSpPr>
          <p:cNvPr id="4" name="Text Placeholder 3">
            <a:extLst>
              <a:ext uri="{FF2B5EF4-FFF2-40B4-BE49-F238E27FC236}">
                <a16:creationId xmlns:a16="http://schemas.microsoft.com/office/drawing/2014/main" id="{E70C9982-71A1-0E2A-072A-C109BC77524E}"/>
              </a:ext>
            </a:extLst>
          </p:cNvPr>
          <p:cNvSpPr>
            <a:spLocks noGrp="1"/>
          </p:cNvSpPr>
          <p:nvPr>
            <p:ph type="body" sz="quarter" idx="13"/>
          </p:nvPr>
        </p:nvSpPr>
        <p:spPr/>
        <p:txBody>
          <a:bodyPr>
            <a:normAutofit fontScale="92500" lnSpcReduction="10000"/>
          </a:bodyPr>
          <a:lstStyle/>
          <a:p>
            <a:endParaRPr lang="en-NL"/>
          </a:p>
        </p:txBody>
      </p:sp>
      <p:sp>
        <p:nvSpPr>
          <p:cNvPr id="2" name="Title 1">
            <a:extLst>
              <a:ext uri="{FF2B5EF4-FFF2-40B4-BE49-F238E27FC236}">
                <a16:creationId xmlns:a16="http://schemas.microsoft.com/office/drawing/2014/main" id="{F4FDB4B8-666A-CA55-5487-C5759186798F}"/>
              </a:ext>
            </a:extLst>
          </p:cNvPr>
          <p:cNvSpPr>
            <a:spLocks noGrp="1"/>
          </p:cNvSpPr>
          <p:nvPr>
            <p:ph type="title"/>
          </p:nvPr>
        </p:nvSpPr>
        <p:spPr/>
        <p:txBody>
          <a:bodyPr/>
          <a:lstStyle/>
          <a:p>
            <a:r>
              <a:rPr lang="en-GB" dirty="0"/>
              <a:t>Demo</a:t>
            </a:r>
            <a:endParaRPr lang="en-NL" dirty="0"/>
          </a:p>
        </p:txBody>
      </p:sp>
      <p:sp>
        <p:nvSpPr>
          <p:cNvPr id="3" name="Content Placeholder 2">
            <a:extLst>
              <a:ext uri="{FF2B5EF4-FFF2-40B4-BE49-F238E27FC236}">
                <a16:creationId xmlns:a16="http://schemas.microsoft.com/office/drawing/2014/main" id="{664B627F-AFBD-F97F-0D91-B218B400B007}"/>
              </a:ext>
            </a:extLst>
          </p:cNvPr>
          <p:cNvSpPr>
            <a:spLocks noGrp="1"/>
          </p:cNvSpPr>
          <p:nvPr>
            <p:ph idx="1"/>
          </p:nvPr>
        </p:nvSpPr>
        <p:spPr>
          <a:xfrm>
            <a:off x="730250" y="1841500"/>
            <a:ext cx="5472187" cy="4152900"/>
          </a:xfrm>
        </p:spPr>
        <p:txBody>
          <a:bodyPr>
            <a:normAutofit/>
          </a:bodyPr>
          <a:lstStyle/>
          <a:p>
            <a:r>
              <a:rPr lang="en-GB" dirty="0"/>
              <a:t>Change title </a:t>
            </a:r>
          </a:p>
          <a:p>
            <a:r>
              <a:rPr lang="en-GB" dirty="0"/>
              <a:t>Chapters</a:t>
            </a:r>
          </a:p>
          <a:p>
            <a:r>
              <a:rPr lang="en-GB" dirty="0"/>
              <a:t>Multi language captions and transcripts</a:t>
            </a:r>
          </a:p>
          <a:p>
            <a:r>
              <a:rPr lang="en-GB" dirty="0"/>
              <a:t>Embed code</a:t>
            </a:r>
          </a:p>
          <a:p>
            <a:r>
              <a:rPr lang="en-GB" dirty="0"/>
              <a:t>Video player in Hero web part and other content web parts</a:t>
            </a:r>
          </a:p>
          <a:p>
            <a:r>
              <a:rPr lang="en-GB" dirty="0"/>
              <a:t>Analytics in SharePoint</a:t>
            </a:r>
          </a:p>
          <a:p>
            <a:r>
              <a:rPr lang="en-GB" dirty="0"/>
              <a:t>Video page in Teams</a:t>
            </a:r>
          </a:p>
          <a:p>
            <a:r>
              <a:rPr lang="en-GB" dirty="0"/>
              <a:t>Migration classic to SharePoint</a:t>
            </a:r>
            <a:endParaRPr lang="en-NL" dirty="0"/>
          </a:p>
        </p:txBody>
      </p:sp>
    </p:spTree>
    <p:extLst>
      <p:ext uri="{BB962C8B-B14F-4D97-AF65-F5344CB8AC3E}">
        <p14:creationId xmlns:p14="http://schemas.microsoft.com/office/powerpoint/2010/main" val="91089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C2F69E-A957-643F-709D-7E490D5FF85C}"/>
              </a:ext>
            </a:extLst>
          </p:cNvPr>
          <p:cNvSpPr>
            <a:spLocks noGrp="1"/>
          </p:cNvSpPr>
          <p:nvPr>
            <p:ph type="body" sz="quarter" idx="13"/>
          </p:nvPr>
        </p:nvSpPr>
        <p:spPr/>
        <p:txBody>
          <a:bodyPr/>
          <a:lstStyle/>
          <a:p>
            <a:endParaRPr lang="en-NL"/>
          </a:p>
        </p:txBody>
      </p:sp>
      <p:sp>
        <p:nvSpPr>
          <p:cNvPr id="3" name="Title 2">
            <a:extLst>
              <a:ext uri="{FF2B5EF4-FFF2-40B4-BE49-F238E27FC236}">
                <a16:creationId xmlns:a16="http://schemas.microsoft.com/office/drawing/2014/main" id="{81D4CCBE-B4FF-AECB-01DA-8FAD0F4B83A3}"/>
              </a:ext>
            </a:extLst>
          </p:cNvPr>
          <p:cNvSpPr>
            <a:spLocks noGrp="1"/>
          </p:cNvSpPr>
          <p:nvPr>
            <p:ph type="title"/>
          </p:nvPr>
        </p:nvSpPr>
        <p:spPr>
          <a:xfrm>
            <a:off x="730249" y="920750"/>
            <a:ext cx="8279743" cy="666750"/>
          </a:xfrm>
        </p:spPr>
        <p:txBody>
          <a:bodyPr>
            <a:normAutofit fontScale="90000"/>
          </a:bodyPr>
          <a:lstStyle/>
          <a:p>
            <a:r>
              <a:rPr lang="en-GB" dirty="0"/>
              <a:t>Migration from classic to </a:t>
            </a:r>
            <a:r>
              <a:rPr lang="en-GB" dirty="0" err="1"/>
              <a:t>sharepoint</a:t>
            </a:r>
            <a:endParaRPr lang="en-NL" dirty="0"/>
          </a:p>
        </p:txBody>
      </p:sp>
      <p:sp>
        <p:nvSpPr>
          <p:cNvPr id="4" name="Content Placeholder 3">
            <a:extLst>
              <a:ext uri="{FF2B5EF4-FFF2-40B4-BE49-F238E27FC236}">
                <a16:creationId xmlns:a16="http://schemas.microsoft.com/office/drawing/2014/main" id="{E363499D-8D9A-CFAC-1119-1B274A40881C}"/>
              </a:ext>
            </a:extLst>
          </p:cNvPr>
          <p:cNvSpPr>
            <a:spLocks noGrp="1"/>
          </p:cNvSpPr>
          <p:nvPr>
            <p:ph idx="1"/>
          </p:nvPr>
        </p:nvSpPr>
        <p:spPr>
          <a:xfrm>
            <a:off x="730249" y="2476062"/>
            <a:ext cx="5607489" cy="3295650"/>
          </a:xfrm>
        </p:spPr>
        <p:txBody>
          <a:bodyPr/>
          <a:lstStyle/>
          <a:p>
            <a:r>
              <a:rPr lang="en-GB" dirty="0"/>
              <a:t>Inform your co-workers!</a:t>
            </a:r>
          </a:p>
          <a:p>
            <a:r>
              <a:rPr lang="en-GB" dirty="0"/>
              <a:t>Block uploads of new content in Stream Classic</a:t>
            </a:r>
          </a:p>
          <a:p>
            <a:r>
              <a:rPr lang="en-GB" dirty="0"/>
              <a:t>Set message in Stream Classic</a:t>
            </a:r>
          </a:p>
          <a:p>
            <a:r>
              <a:rPr lang="en-GB" dirty="0"/>
              <a:t>Switch Stream icon in app launcher to new Stream (note: this is done in the SharePoint admin </a:t>
            </a:r>
            <a:r>
              <a:rPr lang="en-GB" dirty="0" err="1"/>
              <a:t>center</a:t>
            </a:r>
            <a:r>
              <a:rPr lang="en-GB" dirty="0"/>
              <a:t>)</a:t>
            </a:r>
            <a:endParaRPr lang="en-NL" dirty="0"/>
          </a:p>
        </p:txBody>
      </p:sp>
      <p:pic>
        <p:nvPicPr>
          <p:cNvPr id="6" name="Picture 5">
            <a:extLst>
              <a:ext uri="{FF2B5EF4-FFF2-40B4-BE49-F238E27FC236}">
                <a16:creationId xmlns:a16="http://schemas.microsoft.com/office/drawing/2014/main" id="{C07008B3-82CD-90B9-9E9D-C5139A1DBA07}"/>
              </a:ext>
            </a:extLst>
          </p:cNvPr>
          <p:cNvPicPr>
            <a:picLocks noChangeAspect="1"/>
          </p:cNvPicPr>
          <p:nvPr/>
        </p:nvPicPr>
        <p:blipFill>
          <a:blip r:embed="rId2"/>
          <a:stretch>
            <a:fillRect/>
          </a:stretch>
        </p:blipFill>
        <p:spPr>
          <a:xfrm>
            <a:off x="5859383" y="3599633"/>
            <a:ext cx="5181866" cy="311801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5CDAB874-E505-2083-F593-BFA29FC5CA9B}"/>
              </a:ext>
            </a:extLst>
          </p:cNvPr>
          <p:cNvPicPr>
            <a:picLocks noChangeAspect="1"/>
          </p:cNvPicPr>
          <p:nvPr/>
        </p:nvPicPr>
        <p:blipFill>
          <a:blip r:embed="rId3"/>
          <a:stretch>
            <a:fillRect/>
          </a:stretch>
        </p:blipFill>
        <p:spPr>
          <a:xfrm>
            <a:off x="7110448" y="1587500"/>
            <a:ext cx="4934204" cy="189874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5653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ntitled video - Made with Clipchamp">
            <a:hlinkClick r:id="" action="ppaction://media"/>
            <a:extLst>
              <a:ext uri="{FF2B5EF4-FFF2-40B4-BE49-F238E27FC236}">
                <a16:creationId xmlns:a16="http://schemas.microsoft.com/office/drawing/2014/main" id="{D9D93D79-3FEC-44FF-BACA-194E392273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23920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0ECF1E-2E86-EC21-0E45-A08B86A63197}"/>
              </a:ext>
            </a:extLst>
          </p:cNvPr>
          <p:cNvSpPr>
            <a:spLocks noGrp="1"/>
          </p:cNvSpPr>
          <p:nvPr>
            <p:ph type="body" sz="quarter" idx="13"/>
          </p:nvPr>
        </p:nvSpPr>
        <p:spPr/>
        <p:txBody>
          <a:bodyPr>
            <a:normAutofit fontScale="62500" lnSpcReduction="20000"/>
          </a:bodyPr>
          <a:lstStyle/>
          <a:p>
            <a:endParaRPr lang="en-NL"/>
          </a:p>
        </p:txBody>
      </p:sp>
      <p:sp>
        <p:nvSpPr>
          <p:cNvPr id="2" name="Title 1">
            <a:extLst>
              <a:ext uri="{FF2B5EF4-FFF2-40B4-BE49-F238E27FC236}">
                <a16:creationId xmlns:a16="http://schemas.microsoft.com/office/drawing/2014/main" id="{B203583E-2DA9-C5F0-D9C7-8DAEA9968F1F}"/>
              </a:ext>
            </a:extLst>
          </p:cNvPr>
          <p:cNvSpPr>
            <a:spLocks noGrp="1"/>
          </p:cNvSpPr>
          <p:nvPr>
            <p:ph type="title"/>
          </p:nvPr>
        </p:nvSpPr>
        <p:spPr/>
        <p:txBody>
          <a:bodyPr>
            <a:normAutofit fontScale="90000"/>
          </a:bodyPr>
          <a:lstStyle/>
          <a:p>
            <a:r>
              <a:rPr lang="en-GB" dirty="0"/>
              <a:t>Roadmap + feedback</a:t>
            </a:r>
            <a:endParaRPr lang="en-NL" dirty="0"/>
          </a:p>
        </p:txBody>
      </p:sp>
      <p:sp>
        <p:nvSpPr>
          <p:cNvPr id="3" name="Content Placeholder 2">
            <a:extLst>
              <a:ext uri="{FF2B5EF4-FFF2-40B4-BE49-F238E27FC236}">
                <a16:creationId xmlns:a16="http://schemas.microsoft.com/office/drawing/2014/main" id="{D0CAE16E-D4E6-3ADB-6E2C-34F464858074}"/>
              </a:ext>
            </a:extLst>
          </p:cNvPr>
          <p:cNvSpPr>
            <a:spLocks noGrp="1"/>
          </p:cNvSpPr>
          <p:nvPr>
            <p:ph idx="1"/>
          </p:nvPr>
        </p:nvSpPr>
        <p:spPr>
          <a:xfrm>
            <a:off x="730250" y="1955800"/>
            <a:ext cx="10725150" cy="4178552"/>
          </a:xfrm>
        </p:spPr>
        <p:txBody>
          <a:bodyPr>
            <a:normAutofit lnSpcReduction="10000"/>
          </a:bodyPr>
          <a:lstStyle/>
          <a:p>
            <a:pPr marL="0" indent="0">
              <a:buNone/>
            </a:pPr>
            <a:r>
              <a:rPr lang="en-GB" sz="2800" dirty="0"/>
              <a:t>Microsoft Stream roadmap: </a:t>
            </a:r>
            <a:br>
              <a:rPr lang="en-GB" sz="2800" dirty="0"/>
            </a:br>
            <a:r>
              <a:rPr lang="en-GB" sz="2800" dirty="0">
                <a:hlinkClick r:id="rId2"/>
              </a:rPr>
              <a:t>https://aka.ms/StreamRoadmapDates</a:t>
            </a:r>
            <a:endParaRPr lang="en-GB" sz="2800" dirty="0"/>
          </a:p>
          <a:p>
            <a:pPr marL="0" indent="0">
              <a:buNone/>
            </a:pPr>
            <a:endParaRPr lang="en-GB" sz="2800" dirty="0"/>
          </a:p>
          <a:p>
            <a:pPr marL="0" indent="0">
              <a:buNone/>
            </a:pPr>
            <a:r>
              <a:rPr lang="en-GB" sz="2800" dirty="0"/>
              <a:t>Feedback portal for Microsoft Stream: </a:t>
            </a:r>
            <a:br>
              <a:rPr lang="en-GB" sz="2800" dirty="0"/>
            </a:br>
            <a:r>
              <a:rPr lang="en-GB" sz="2800" dirty="0">
                <a:hlinkClick r:id="rId3"/>
              </a:rPr>
              <a:t>https://aka.ms/StreamIdeas/</a:t>
            </a:r>
            <a:endParaRPr lang="en-GB" sz="2800" dirty="0"/>
          </a:p>
          <a:p>
            <a:pPr marL="0" indent="0">
              <a:buNone/>
            </a:pPr>
            <a:endParaRPr lang="en-GB" sz="2800" dirty="0"/>
          </a:p>
          <a:p>
            <a:pPr marL="0" indent="0">
              <a:buNone/>
            </a:pPr>
            <a:r>
              <a:rPr lang="en-GB" sz="2800" dirty="0"/>
              <a:t>Microsoft Stream Tech Community forum: </a:t>
            </a:r>
            <a:r>
              <a:rPr lang="en-GB" sz="2800" dirty="0">
                <a:hlinkClick r:id="rId4"/>
              </a:rPr>
              <a:t>https://aka.ms/StreamForum</a:t>
            </a:r>
            <a:endParaRPr lang="en-GB" sz="2800" dirty="0"/>
          </a:p>
          <a:p>
            <a:pPr marL="0" indent="0">
              <a:buNone/>
            </a:pPr>
            <a:endParaRPr lang="en-NL" sz="2800" dirty="0"/>
          </a:p>
        </p:txBody>
      </p:sp>
    </p:spTree>
    <p:extLst>
      <p:ext uri="{BB962C8B-B14F-4D97-AF65-F5344CB8AC3E}">
        <p14:creationId xmlns:p14="http://schemas.microsoft.com/office/powerpoint/2010/main" val="122291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3" name="Picture 12" descr="A sign lit up at night&#10;&#10;Description automatically generated">
            <a:extLst>
              <a:ext uri="{FF2B5EF4-FFF2-40B4-BE49-F238E27FC236}">
                <a16:creationId xmlns:a16="http://schemas.microsoft.com/office/drawing/2014/main" id="{67976CF7-DA28-4196-9BE8-57773B3D9073}"/>
              </a:ext>
            </a:extLst>
          </p:cNvPr>
          <p:cNvPicPr>
            <a:picLocks noChangeAspect="1"/>
          </p:cNvPicPr>
          <p:nvPr/>
        </p:nvPicPr>
        <p:blipFill rotWithShape="1">
          <a:blip r:embed="rId2">
            <a:extLst>
              <a:ext uri="{28A0092B-C50C-407E-A947-70E740481C1C}">
                <a14:useLocalDpi xmlns:a14="http://schemas.microsoft.com/office/drawing/2010/main" val="0"/>
              </a:ext>
            </a:extLst>
          </a:blip>
          <a:srcRect b="15625"/>
          <a:stretch/>
        </p:blipFill>
        <p:spPr>
          <a:xfrm>
            <a:off x="60960" y="0"/>
            <a:ext cx="12192000" cy="6858000"/>
          </a:xfrm>
          <a:prstGeom prst="rect">
            <a:avLst/>
          </a:prstGeom>
        </p:spPr>
      </p:pic>
      <p:sp>
        <p:nvSpPr>
          <p:cNvPr id="2" name="Title 1">
            <a:extLst>
              <a:ext uri="{FF2B5EF4-FFF2-40B4-BE49-F238E27FC236}">
                <a16:creationId xmlns:a16="http://schemas.microsoft.com/office/drawing/2014/main" id="{6A6119F1-8926-4CE5-A75B-E65D052FA45C}"/>
              </a:ext>
            </a:extLst>
          </p:cNvPr>
          <p:cNvSpPr>
            <a:spLocks noGrp="1"/>
          </p:cNvSpPr>
          <p:nvPr>
            <p:ph type="title"/>
          </p:nvPr>
        </p:nvSpPr>
        <p:spPr>
          <a:xfrm>
            <a:off x="3707969" y="2209800"/>
            <a:ext cx="6024041" cy="733425"/>
          </a:xfrm>
        </p:spPr>
        <p:txBody>
          <a:bodyPr anchor="ctr">
            <a:normAutofit fontScale="90000"/>
          </a:bodyPr>
          <a:lstStyle/>
          <a:p>
            <a:pPr algn="r"/>
            <a:r>
              <a:rPr lang="en-US" dirty="0"/>
              <a:t>https://collabdays.be</a:t>
            </a:r>
          </a:p>
        </p:txBody>
      </p:sp>
      <p:sp>
        <p:nvSpPr>
          <p:cNvPr id="5" name="Text Placeholder 4">
            <a:extLst>
              <a:ext uri="{FF2B5EF4-FFF2-40B4-BE49-F238E27FC236}">
                <a16:creationId xmlns:a16="http://schemas.microsoft.com/office/drawing/2014/main" id="{9BFE95CF-9998-4C7E-8970-62C4BAE6D390}"/>
              </a:ext>
            </a:extLst>
          </p:cNvPr>
          <p:cNvSpPr>
            <a:spLocks noGrp="1"/>
          </p:cNvSpPr>
          <p:nvPr>
            <p:ph type="body" idx="1"/>
          </p:nvPr>
        </p:nvSpPr>
        <p:spPr>
          <a:xfrm>
            <a:off x="6210300" y="2970213"/>
            <a:ext cx="3521710" cy="558799"/>
          </a:xfrm>
        </p:spPr>
        <p:txBody>
          <a:bodyPr anchor="ctr">
            <a:normAutofit fontScale="70000" lnSpcReduction="20000"/>
          </a:bodyPr>
          <a:lstStyle/>
          <a:p>
            <a:pPr algn="r"/>
            <a:r>
              <a:rPr lang="en-US" b="1" dirty="0"/>
              <a:t>Please rate this session and have a chance to win an awesome prize</a:t>
            </a:r>
          </a:p>
        </p:txBody>
      </p:sp>
      <p:sp>
        <p:nvSpPr>
          <p:cNvPr id="3" name="Rectangle 2">
            <a:extLst>
              <a:ext uri="{FF2B5EF4-FFF2-40B4-BE49-F238E27FC236}">
                <a16:creationId xmlns:a16="http://schemas.microsoft.com/office/drawing/2014/main" id="{5658BE1B-A733-3A77-21A8-C4BBD306F3D0}"/>
              </a:ext>
            </a:extLst>
          </p:cNvPr>
          <p:cNvSpPr/>
          <p:nvPr/>
        </p:nvSpPr>
        <p:spPr>
          <a:xfrm>
            <a:off x="9380656" y="5814731"/>
            <a:ext cx="2378408" cy="523220"/>
          </a:xfrm>
          <a:prstGeom prst="rect">
            <a:avLst/>
          </a:prstGeom>
        </p:spPr>
        <p:txBody>
          <a:bodyPr wrap="none">
            <a:spAutoFit/>
          </a:bodyPr>
          <a:lstStyle/>
          <a:p>
            <a:r>
              <a:rPr lang="en-US" sz="2800" b="1" dirty="0"/>
              <a:t>#CollabDaysBE</a:t>
            </a:r>
          </a:p>
        </p:txBody>
      </p:sp>
      <p:pic>
        <p:nvPicPr>
          <p:cNvPr id="10" name="Picture 9" descr="Qr code&#10;&#10;Description automatically generated">
            <a:extLst>
              <a:ext uri="{FF2B5EF4-FFF2-40B4-BE49-F238E27FC236}">
                <a16:creationId xmlns:a16="http://schemas.microsoft.com/office/drawing/2014/main" id="{E1DCB8FD-5C79-D2A7-FEB0-FBC11A0E4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955" y="1908807"/>
            <a:ext cx="1830159" cy="1830159"/>
          </a:xfrm>
          <a:prstGeom prst="rect">
            <a:avLst/>
          </a:prstGeom>
        </p:spPr>
      </p:pic>
    </p:spTree>
    <p:extLst>
      <p:ext uri="{BB962C8B-B14F-4D97-AF65-F5344CB8AC3E}">
        <p14:creationId xmlns:p14="http://schemas.microsoft.com/office/powerpoint/2010/main" val="2624194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E9F8FC2-353B-4163-8FE2-C77567F6354B}"/>
              </a:ext>
            </a:extLst>
          </p:cNvPr>
          <p:cNvPicPr>
            <a:picLocks noChangeAspect="1"/>
          </p:cNvPicPr>
          <p:nvPr/>
        </p:nvPicPr>
        <p:blipFill rotWithShape="1">
          <a:blip r:embed="rId2">
            <a:extLst>
              <a:ext uri="{28A0092B-C50C-407E-A947-70E740481C1C}">
                <a14:useLocalDpi xmlns:a14="http://schemas.microsoft.com/office/drawing/2010/main" val="0"/>
              </a:ext>
            </a:extLst>
          </a:blip>
          <a:srcRect t="11296" b="1366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94BA4DD-850E-2DB7-5960-C00D0FB81505}"/>
              </a:ext>
            </a:extLst>
          </p:cNvPr>
          <p:cNvSpPr/>
          <p:nvPr/>
        </p:nvSpPr>
        <p:spPr>
          <a:xfrm>
            <a:off x="9334706" y="512130"/>
            <a:ext cx="2378408"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#CollabDaysBE</a:t>
            </a:r>
          </a:p>
        </p:txBody>
      </p:sp>
      <p:pic>
        <p:nvPicPr>
          <p:cNvPr id="5" name="Graphic 4">
            <a:extLst>
              <a:ext uri="{FF2B5EF4-FFF2-40B4-BE49-F238E27FC236}">
                <a16:creationId xmlns:a16="http://schemas.microsoft.com/office/drawing/2014/main" id="{E9FFF53C-8888-5BD5-D909-19F15999C0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7175" y="4004978"/>
            <a:ext cx="2755939" cy="2015845"/>
          </a:xfrm>
          <a:prstGeom prst="rect">
            <a:avLst/>
          </a:prstGeom>
        </p:spPr>
      </p:pic>
    </p:spTree>
    <p:extLst>
      <p:ext uri="{BB962C8B-B14F-4D97-AF65-F5344CB8AC3E}">
        <p14:creationId xmlns:p14="http://schemas.microsoft.com/office/powerpoint/2010/main" val="1946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0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4CC048-03CF-3B22-ED1F-2413EB9EF177}"/>
              </a:ext>
            </a:extLst>
          </p:cNvPr>
          <p:cNvSpPr>
            <a:spLocks noGrp="1"/>
          </p:cNvSpPr>
          <p:nvPr>
            <p:ph type="body" sz="quarter" idx="13"/>
          </p:nvPr>
        </p:nvSpPr>
        <p:spPr/>
        <p:txBody>
          <a:bodyPr>
            <a:normAutofit fontScale="62500" lnSpcReduction="20000"/>
          </a:bodyPr>
          <a:lstStyle/>
          <a:p>
            <a:endParaRPr lang="en-NL"/>
          </a:p>
        </p:txBody>
      </p:sp>
      <p:sp>
        <p:nvSpPr>
          <p:cNvPr id="3" name="Title 2">
            <a:extLst>
              <a:ext uri="{FF2B5EF4-FFF2-40B4-BE49-F238E27FC236}">
                <a16:creationId xmlns:a16="http://schemas.microsoft.com/office/drawing/2014/main" id="{DC96B6ED-3A58-A6CF-BC3A-71A58E7E3812}"/>
              </a:ext>
            </a:extLst>
          </p:cNvPr>
          <p:cNvSpPr>
            <a:spLocks noGrp="1"/>
          </p:cNvSpPr>
          <p:nvPr>
            <p:ph type="title"/>
          </p:nvPr>
        </p:nvSpPr>
        <p:spPr>
          <a:xfrm>
            <a:off x="730250" y="920750"/>
            <a:ext cx="3490524" cy="2190750"/>
          </a:xfrm>
        </p:spPr>
        <p:txBody>
          <a:bodyPr/>
          <a:lstStyle/>
          <a:p>
            <a:r>
              <a:rPr lang="en-GB" dirty="0"/>
              <a:t>Maarten </a:t>
            </a:r>
            <a:r>
              <a:rPr lang="en-GB" dirty="0" err="1"/>
              <a:t>eekels</a:t>
            </a:r>
            <a:endParaRPr lang="en-NL" dirty="0"/>
          </a:p>
        </p:txBody>
      </p:sp>
      <p:pic>
        <p:nvPicPr>
          <p:cNvPr id="7" name="Content Placeholder 6" descr="A person smiling for the camera&#10;&#10;Description automatically generated with medium confidence">
            <a:extLst>
              <a:ext uri="{FF2B5EF4-FFF2-40B4-BE49-F238E27FC236}">
                <a16:creationId xmlns:a16="http://schemas.microsoft.com/office/drawing/2014/main" id="{827A462A-7902-527E-CE9C-1CEB9E6D4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630" y="3105150"/>
            <a:ext cx="2897191" cy="2895600"/>
          </a:xfrm>
        </p:spPr>
      </p:pic>
      <p:sp>
        <p:nvSpPr>
          <p:cNvPr id="5" name="Content Placeholder 4">
            <a:extLst>
              <a:ext uri="{FF2B5EF4-FFF2-40B4-BE49-F238E27FC236}">
                <a16:creationId xmlns:a16="http://schemas.microsoft.com/office/drawing/2014/main" id="{DB3A8C1E-AD03-22CB-C084-CC5A0E10FDBC}"/>
              </a:ext>
            </a:extLst>
          </p:cNvPr>
          <p:cNvSpPr>
            <a:spLocks noGrp="1"/>
          </p:cNvSpPr>
          <p:nvPr>
            <p:ph sz="quarter" idx="14"/>
          </p:nvPr>
        </p:nvSpPr>
        <p:spPr/>
        <p:txBody>
          <a:bodyPr>
            <a:normAutofit/>
          </a:bodyPr>
          <a:lstStyle/>
          <a:p>
            <a:r>
              <a:rPr lang="nl-NL" sz="2667" dirty="0"/>
              <a:t>CTO @ Rapid Circle</a:t>
            </a:r>
          </a:p>
          <a:p>
            <a:r>
              <a:rPr lang="nl-NL" sz="2667" dirty="0"/>
              <a:t>Board member Dutch Information </a:t>
            </a:r>
            <a:r>
              <a:rPr lang="nl-NL" sz="2667" dirty="0" err="1"/>
              <a:t>Workers</a:t>
            </a:r>
            <a:r>
              <a:rPr lang="nl-NL" sz="2667" dirty="0"/>
              <a:t> User Group (DIWUG)</a:t>
            </a:r>
          </a:p>
          <a:p>
            <a:r>
              <a:rPr lang="nl-NL" sz="2667" dirty="0"/>
              <a:t>Microsoft MVP</a:t>
            </a:r>
          </a:p>
          <a:p>
            <a:r>
              <a:rPr lang="nl-NL" sz="2667" dirty="0"/>
              <a:t>Microsoft Regional Director</a:t>
            </a:r>
          </a:p>
          <a:p>
            <a:r>
              <a:rPr lang="nl-NL" sz="2667" dirty="0" err="1"/>
              <a:t>Passionate</a:t>
            </a:r>
            <a:r>
              <a:rPr lang="nl-NL" sz="2667" dirty="0"/>
              <a:t> </a:t>
            </a:r>
            <a:r>
              <a:rPr lang="nl-NL" sz="2667" dirty="0" err="1"/>
              <a:t>cyclist</a:t>
            </a:r>
            <a:endParaRPr lang="nl-NL" sz="2667" dirty="0"/>
          </a:p>
          <a:p>
            <a:r>
              <a:rPr lang="nl-NL" sz="2667" dirty="0" err="1"/>
              <a:t>Certified</a:t>
            </a:r>
            <a:r>
              <a:rPr lang="nl-NL" sz="2667" dirty="0"/>
              <a:t> </a:t>
            </a:r>
            <a:r>
              <a:rPr lang="nl-NL" sz="2667" dirty="0" err="1"/>
              <a:t>wine</a:t>
            </a:r>
            <a:r>
              <a:rPr lang="nl-NL" sz="2667" dirty="0"/>
              <a:t> sommelier</a:t>
            </a:r>
          </a:p>
          <a:p>
            <a:r>
              <a:rPr lang="nl-NL" sz="2667" dirty="0"/>
              <a:t>@maarteneekels</a:t>
            </a:r>
          </a:p>
          <a:p>
            <a:endParaRPr lang="en-NL" sz="2667" dirty="0"/>
          </a:p>
        </p:txBody>
      </p:sp>
    </p:spTree>
    <p:extLst>
      <p:ext uri="{BB962C8B-B14F-4D97-AF65-F5344CB8AC3E}">
        <p14:creationId xmlns:p14="http://schemas.microsoft.com/office/powerpoint/2010/main" val="154475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11858F-6D36-8881-6309-B573DDB7CC04}"/>
              </a:ext>
            </a:extLst>
          </p:cNvPr>
          <p:cNvSpPr>
            <a:spLocks noGrp="1"/>
          </p:cNvSpPr>
          <p:nvPr>
            <p:ph type="body" sz="quarter" idx="13"/>
          </p:nvPr>
        </p:nvSpPr>
        <p:spPr/>
        <p:txBody>
          <a:bodyPr>
            <a:normAutofit fontScale="62500" lnSpcReduction="20000"/>
          </a:bodyPr>
          <a:lstStyle/>
          <a:p>
            <a:endParaRPr lang="en-NL"/>
          </a:p>
        </p:txBody>
      </p:sp>
      <p:sp>
        <p:nvSpPr>
          <p:cNvPr id="2" name="Title 1">
            <a:extLst>
              <a:ext uri="{FF2B5EF4-FFF2-40B4-BE49-F238E27FC236}">
                <a16:creationId xmlns:a16="http://schemas.microsoft.com/office/drawing/2014/main" id="{413C1025-7FAC-4494-9346-520E21990DA1}"/>
              </a:ext>
            </a:extLst>
          </p:cNvPr>
          <p:cNvSpPr>
            <a:spLocks noGrp="1"/>
          </p:cNvSpPr>
          <p:nvPr>
            <p:ph type="title"/>
          </p:nvPr>
        </p:nvSpPr>
        <p:spPr/>
        <p:txBody>
          <a:bodyPr>
            <a:normAutofit fontScale="90000"/>
          </a:bodyPr>
          <a:lstStyle/>
          <a:p>
            <a:r>
              <a:rPr lang="en-US" dirty="0"/>
              <a:t>Why video?</a:t>
            </a:r>
          </a:p>
        </p:txBody>
      </p:sp>
      <p:sp>
        <p:nvSpPr>
          <p:cNvPr id="3" name="Content Placeholder 2">
            <a:extLst>
              <a:ext uri="{FF2B5EF4-FFF2-40B4-BE49-F238E27FC236}">
                <a16:creationId xmlns:a16="http://schemas.microsoft.com/office/drawing/2014/main" id="{F72DE2FE-8E34-45E3-B2DB-79DC4EB7EB3F}"/>
              </a:ext>
            </a:extLst>
          </p:cNvPr>
          <p:cNvSpPr>
            <a:spLocks noGrp="1"/>
          </p:cNvSpPr>
          <p:nvPr>
            <p:ph idx="1"/>
          </p:nvPr>
        </p:nvSpPr>
        <p:spPr/>
        <p:txBody>
          <a:bodyPr>
            <a:normAutofit fontScale="85000" lnSpcReduction="20000"/>
          </a:bodyPr>
          <a:lstStyle/>
          <a:p>
            <a:pPr marL="0" indent="0">
              <a:buNone/>
            </a:pPr>
            <a:r>
              <a:rPr lang="en-GB" sz="2800" dirty="0"/>
              <a:t>Over 500 million (half a BILLION) people are watching video on Facebook every day (</a:t>
            </a:r>
            <a:r>
              <a:rPr lang="en-GB" sz="2800" dirty="0">
                <a:hlinkClick r:id="rId2"/>
              </a:rPr>
              <a:t>Forbes</a:t>
            </a:r>
            <a:r>
              <a:rPr lang="en-GB" sz="2800" dirty="0"/>
              <a:t>)</a:t>
            </a:r>
          </a:p>
          <a:p>
            <a:pPr marL="0" indent="0">
              <a:buNone/>
            </a:pPr>
            <a:endParaRPr lang="en-GB" sz="2800" dirty="0"/>
          </a:p>
          <a:p>
            <a:pPr marL="0" indent="0">
              <a:buNone/>
            </a:pPr>
            <a:r>
              <a:rPr lang="en-GB" sz="2800" dirty="0"/>
              <a:t>In the past 30 days, more online video content has been uploaded to the web than the past 30 years of TV content. (</a:t>
            </a:r>
            <a:r>
              <a:rPr lang="en-GB" sz="2800" dirty="0">
                <a:hlinkClick r:id="rId3"/>
              </a:rPr>
              <a:t>Blue Corona</a:t>
            </a:r>
            <a:r>
              <a:rPr lang="en-GB" sz="2800" dirty="0"/>
              <a:t>)</a:t>
            </a:r>
          </a:p>
          <a:p>
            <a:pPr marL="0" indent="0">
              <a:buNone/>
            </a:pPr>
            <a:endParaRPr lang="en-GB" sz="2800" dirty="0"/>
          </a:p>
          <a:p>
            <a:pPr marL="0" indent="0">
              <a:buNone/>
            </a:pPr>
            <a:r>
              <a:rPr lang="en-GB" sz="2800" dirty="0"/>
              <a:t>Viewers retain 95% of a message when they watch it in a video, compared to 10% when reading it in text. (</a:t>
            </a:r>
            <a:r>
              <a:rPr lang="en-GB" sz="2800" dirty="0" err="1">
                <a:hlinkClick r:id="rId4"/>
              </a:rPr>
              <a:t>Wirebuzz</a:t>
            </a:r>
            <a:r>
              <a:rPr lang="en-GB" sz="2800" dirty="0"/>
              <a:t>)</a:t>
            </a:r>
          </a:p>
        </p:txBody>
      </p:sp>
    </p:spTree>
    <p:extLst>
      <p:ext uri="{BB962C8B-B14F-4D97-AF65-F5344CB8AC3E}">
        <p14:creationId xmlns:p14="http://schemas.microsoft.com/office/powerpoint/2010/main" val="204218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C85804-382D-2BCD-8A7B-09427B84BF68}"/>
              </a:ext>
            </a:extLst>
          </p:cNvPr>
          <p:cNvSpPr>
            <a:spLocks noGrp="1"/>
          </p:cNvSpPr>
          <p:nvPr>
            <p:ph type="body" sz="quarter" idx="13"/>
          </p:nvPr>
        </p:nvSpPr>
        <p:spPr/>
        <p:txBody>
          <a:bodyPr>
            <a:normAutofit fontScale="62500" lnSpcReduction="20000"/>
          </a:bodyPr>
          <a:lstStyle/>
          <a:p>
            <a:endParaRPr lang="en-NL"/>
          </a:p>
        </p:txBody>
      </p:sp>
      <p:sp>
        <p:nvSpPr>
          <p:cNvPr id="2" name="Title 1">
            <a:extLst>
              <a:ext uri="{FF2B5EF4-FFF2-40B4-BE49-F238E27FC236}">
                <a16:creationId xmlns:a16="http://schemas.microsoft.com/office/drawing/2014/main" id="{F1EC3952-DF8C-A57F-E3EE-B872A800574D}"/>
              </a:ext>
            </a:extLst>
          </p:cNvPr>
          <p:cNvSpPr>
            <a:spLocks noGrp="1"/>
          </p:cNvSpPr>
          <p:nvPr>
            <p:ph type="title"/>
          </p:nvPr>
        </p:nvSpPr>
        <p:spPr/>
        <p:txBody>
          <a:bodyPr>
            <a:normAutofit fontScale="90000"/>
          </a:bodyPr>
          <a:lstStyle/>
          <a:p>
            <a:r>
              <a:rPr lang="en-GB" dirty="0"/>
              <a:t>Why video?</a:t>
            </a:r>
            <a:endParaRPr lang="en-NL" dirty="0"/>
          </a:p>
        </p:txBody>
      </p:sp>
      <p:sp>
        <p:nvSpPr>
          <p:cNvPr id="3" name="Content Placeholder 2">
            <a:extLst>
              <a:ext uri="{FF2B5EF4-FFF2-40B4-BE49-F238E27FC236}">
                <a16:creationId xmlns:a16="http://schemas.microsoft.com/office/drawing/2014/main" id="{95E22475-6044-A5D9-5053-C5722DFD1756}"/>
              </a:ext>
            </a:extLst>
          </p:cNvPr>
          <p:cNvSpPr>
            <a:spLocks noGrp="1"/>
          </p:cNvSpPr>
          <p:nvPr>
            <p:ph idx="1"/>
          </p:nvPr>
        </p:nvSpPr>
        <p:spPr/>
        <p:txBody>
          <a:bodyPr>
            <a:normAutofit fontScale="77500" lnSpcReduction="20000"/>
          </a:bodyPr>
          <a:lstStyle/>
          <a:p>
            <a:pPr marL="0" indent="0">
              <a:buNone/>
            </a:pPr>
            <a:r>
              <a:rPr lang="en-US" sz="2800" dirty="0"/>
              <a:t>According to </a:t>
            </a:r>
            <a:r>
              <a:rPr lang="en-US" sz="2800" dirty="0">
                <a:hlinkClick r:id="rId2"/>
              </a:rPr>
              <a:t>Statistic Brain Research Institute</a:t>
            </a:r>
            <a:r>
              <a:rPr lang="en-US" sz="2800" dirty="0"/>
              <a:t>:</a:t>
            </a:r>
          </a:p>
          <a:p>
            <a:pPr marL="0" indent="0">
              <a:buNone/>
            </a:pPr>
            <a:r>
              <a:rPr lang="en-US" sz="7200" dirty="0"/>
              <a:t>The average attention span </a:t>
            </a:r>
            <a:br>
              <a:rPr lang="en-US" sz="7200" dirty="0"/>
            </a:br>
            <a:r>
              <a:rPr lang="en-US" sz="7200" dirty="0"/>
              <a:t>of a human is 8s</a:t>
            </a:r>
            <a:endParaRPr lang="nl-NL" sz="7200" dirty="0"/>
          </a:p>
          <a:p>
            <a:pPr marL="0" indent="0">
              <a:buNone/>
            </a:pPr>
            <a:endParaRPr lang="en-US" dirty="0"/>
          </a:p>
          <a:p>
            <a:pPr marL="0" indent="0">
              <a:buNone/>
            </a:pPr>
            <a:endParaRPr lang="en-US" sz="2800" dirty="0"/>
          </a:p>
          <a:p>
            <a:pPr marL="0" indent="0">
              <a:buNone/>
            </a:pPr>
            <a:r>
              <a:rPr lang="en-US" sz="2800" dirty="0"/>
              <a:t>The average attention span of a gold fish is 9s</a:t>
            </a:r>
          </a:p>
        </p:txBody>
      </p:sp>
    </p:spTree>
    <p:extLst>
      <p:ext uri="{BB962C8B-B14F-4D97-AF65-F5344CB8AC3E}">
        <p14:creationId xmlns:p14="http://schemas.microsoft.com/office/powerpoint/2010/main" val="137495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4D2E266-656E-5444-F592-F54FEC3FE74B}"/>
              </a:ext>
            </a:extLst>
          </p:cNvPr>
          <p:cNvSpPr>
            <a:spLocks noGrp="1"/>
          </p:cNvSpPr>
          <p:nvPr>
            <p:ph type="body" sz="quarter" idx="13"/>
          </p:nvPr>
        </p:nvSpPr>
        <p:spPr/>
        <p:txBody>
          <a:bodyPr>
            <a:normAutofit fontScale="62500" lnSpcReduction="20000"/>
          </a:bodyPr>
          <a:lstStyle/>
          <a:p>
            <a:endParaRPr lang="en-NL"/>
          </a:p>
        </p:txBody>
      </p:sp>
      <p:sp>
        <p:nvSpPr>
          <p:cNvPr id="2" name="Title 1">
            <a:extLst>
              <a:ext uri="{FF2B5EF4-FFF2-40B4-BE49-F238E27FC236}">
                <a16:creationId xmlns:a16="http://schemas.microsoft.com/office/drawing/2014/main" id="{38B0D2F2-FED8-4D04-9E58-CF75A61D97C2}"/>
              </a:ext>
            </a:extLst>
          </p:cNvPr>
          <p:cNvSpPr>
            <a:spLocks noGrp="1"/>
          </p:cNvSpPr>
          <p:nvPr>
            <p:ph type="title"/>
          </p:nvPr>
        </p:nvSpPr>
        <p:spPr/>
        <p:txBody>
          <a:bodyPr>
            <a:normAutofit fontScale="90000"/>
          </a:bodyPr>
          <a:lstStyle/>
          <a:p>
            <a:r>
              <a:rPr lang="en-GB" dirty="0"/>
              <a:t>Why video?</a:t>
            </a:r>
            <a:endParaRPr lang="LID4096" dirty="0"/>
          </a:p>
        </p:txBody>
      </p:sp>
      <p:sp>
        <p:nvSpPr>
          <p:cNvPr id="3" name="Content Placeholder 2">
            <a:extLst>
              <a:ext uri="{FF2B5EF4-FFF2-40B4-BE49-F238E27FC236}">
                <a16:creationId xmlns:a16="http://schemas.microsoft.com/office/drawing/2014/main" id="{0207F162-C56F-C975-819B-8158A7EEDE2F}"/>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9E2A805F-C5AC-49DE-B8ED-192ECF707B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594" y="2906144"/>
            <a:ext cx="11855127" cy="3031106"/>
          </a:xfrm>
          <a:prstGeom prst="rect">
            <a:avLst/>
          </a:prstGeom>
        </p:spPr>
      </p:pic>
      <p:graphicFrame>
        <p:nvGraphicFramePr>
          <p:cNvPr id="5" name="Diagram 4">
            <a:extLst>
              <a:ext uri="{FF2B5EF4-FFF2-40B4-BE49-F238E27FC236}">
                <a16:creationId xmlns:a16="http://schemas.microsoft.com/office/drawing/2014/main" id="{E3448179-118C-43A0-B40F-FA4F68BD8B0E}"/>
              </a:ext>
            </a:extLst>
          </p:cNvPr>
          <p:cNvGraphicFramePr/>
          <p:nvPr>
            <p:extLst>
              <p:ext uri="{D42A27DB-BD31-4B8C-83A1-F6EECF244321}">
                <p14:modId xmlns:p14="http://schemas.microsoft.com/office/powerpoint/2010/main" val="2177150648"/>
              </p:ext>
            </p:extLst>
          </p:nvPr>
        </p:nvGraphicFramePr>
        <p:xfrm>
          <a:off x="905482" y="1888062"/>
          <a:ext cx="10448318" cy="4785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530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ical user interface, website&#10;&#10;Description automatically generated">
            <a:extLst>
              <a:ext uri="{FF2B5EF4-FFF2-40B4-BE49-F238E27FC236}">
                <a16:creationId xmlns:a16="http://schemas.microsoft.com/office/drawing/2014/main" id="{2BC5E0A9-AF32-029F-6EFA-EE4B77CE2A6C}"/>
              </a:ext>
            </a:extLst>
          </p:cNvPr>
          <p:cNvPicPr>
            <a:picLocks noChangeAspect="1"/>
          </p:cNvPicPr>
          <p:nvPr/>
        </p:nvPicPr>
        <p:blipFill rotWithShape="1">
          <a:blip r:embed="rId2"/>
          <a:srcRect b="2192"/>
          <a:stretch/>
        </p:blipFill>
        <p:spPr>
          <a:xfrm>
            <a:off x="20" y="1282"/>
            <a:ext cx="12191980" cy="6856718"/>
          </a:xfrm>
          <a:prstGeom prst="rect">
            <a:avLst/>
          </a:prstGeom>
        </p:spPr>
      </p:pic>
    </p:spTree>
    <p:extLst>
      <p:ext uri="{BB962C8B-B14F-4D97-AF65-F5344CB8AC3E}">
        <p14:creationId xmlns:p14="http://schemas.microsoft.com/office/powerpoint/2010/main" val="3595828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485D76-C67F-3503-03E4-10CCF083644D}"/>
              </a:ext>
            </a:extLst>
          </p:cNvPr>
          <p:cNvPicPr>
            <a:picLocks noChangeAspect="1"/>
          </p:cNvPicPr>
          <p:nvPr/>
        </p:nvPicPr>
        <p:blipFill>
          <a:blip r:embed="rId2"/>
          <a:stretch>
            <a:fillRect/>
          </a:stretch>
        </p:blipFill>
        <p:spPr>
          <a:xfrm>
            <a:off x="2796147" y="0"/>
            <a:ext cx="6599705" cy="6858000"/>
          </a:xfrm>
          <a:prstGeom prst="rect">
            <a:avLst/>
          </a:prstGeom>
        </p:spPr>
      </p:pic>
      <p:grpSp>
        <p:nvGrpSpPr>
          <p:cNvPr id="13" name="Group 12">
            <a:extLst>
              <a:ext uri="{FF2B5EF4-FFF2-40B4-BE49-F238E27FC236}">
                <a16:creationId xmlns:a16="http://schemas.microsoft.com/office/drawing/2014/main" id="{8E88BD2E-695F-74DF-6D3D-098334EF8FAD}"/>
              </a:ext>
            </a:extLst>
          </p:cNvPr>
          <p:cNvGrpSpPr/>
          <p:nvPr/>
        </p:nvGrpSpPr>
        <p:grpSpPr>
          <a:xfrm>
            <a:off x="4363200" y="1091340"/>
            <a:ext cx="769680" cy="493200"/>
            <a:chOff x="4363200" y="1091340"/>
            <a:chExt cx="769680" cy="493200"/>
          </a:xfrm>
        </p:grpSpPr>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2EBDA2CE-4BCC-0DCE-F308-2EBF08472543}"/>
                    </a:ext>
                  </a:extLst>
                </p14:cNvPr>
                <p14:cNvContentPartPr/>
                <p14:nvPr/>
              </p14:nvContentPartPr>
              <p14:xfrm>
                <a:off x="4363200" y="1091340"/>
                <a:ext cx="768240" cy="493200"/>
              </p14:xfrm>
            </p:contentPart>
          </mc:Choice>
          <mc:Fallback>
            <p:pic>
              <p:nvPicPr>
                <p:cNvPr id="11" name="Ink 10">
                  <a:extLst>
                    <a:ext uri="{FF2B5EF4-FFF2-40B4-BE49-F238E27FC236}">
                      <a16:creationId xmlns:a16="http://schemas.microsoft.com/office/drawing/2014/main" id="{2EBDA2CE-4BCC-0DCE-F308-2EBF08472543}"/>
                    </a:ext>
                  </a:extLst>
                </p:cNvPr>
                <p:cNvPicPr/>
                <p:nvPr/>
              </p:nvPicPr>
              <p:blipFill>
                <a:blip r:embed="rId4"/>
                <a:stretch>
                  <a:fillRect/>
                </a:stretch>
              </p:blipFill>
              <p:spPr>
                <a:xfrm>
                  <a:off x="4327560" y="1055340"/>
                  <a:ext cx="83988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B1FDF034-BDCC-614C-D4AD-9B5F061BDDDB}"/>
                    </a:ext>
                  </a:extLst>
                </p14:cNvPr>
                <p14:cNvContentPartPr/>
                <p14:nvPr/>
              </p14:nvContentPartPr>
              <p14:xfrm>
                <a:off x="4464000" y="1135980"/>
                <a:ext cx="668880" cy="447840"/>
              </p14:xfrm>
            </p:contentPart>
          </mc:Choice>
          <mc:Fallback>
            <p:pic>
              <p:nvPicPr>
                <p:cNvPr id="12" name="Ink 11">
                  <a:extLst>
                    <a:ext uri="{FF2B5EF4-FFF2-40B4-BE49-F238E27FC236}">
                      <a16:creationId xmlns:a16="http://schemas.microsoft.com/office/drawing/2014/main" id="{B1FDF034-BDCC-614C-D4AD-9B5F061BDDDB}"/>
                    </a:ext>
                  </a:extLst>
                </p:cNvPr>
                <p:cNvPicPr/>
                <p:nvPr/>
              </p:nvPicPr>
              <p:blipFill>
                <a:blip r:embed="rId6"/>
                <a:stretch>
                  <a:fillRect/>
                </a:stretch>
              </p:blipFill>
              <p:spPr>
                <a:xfrm>
                  <a:off x="4428000" y="1100340"/>
                  <a:ext cx="740520" cy="519480"/>
                </a:xfrm>
                <a:prstGeom prst="rect">
                  <a:avLst/>
                </a:prstGeom>
              </p:spPr>
            </p:pic>
          </mc:Fallback>
        </mc:AlternateContent>
      </p:grpSp>
      <p:pic>
        <p:nvPicPr>
          <p:cNvPr id="21" name="Picture 20" descr="Logo, icon, company name&#10;&#10;Description automatically generated">
            <a:extLst>
              <a:ext uri="{FF2B5EF4-FFF2-40B4-BE49-F238E27FC236}">
                <a16:creationId xmlns:a16="http://schemas.microsoft.com/office/drawing/2014/main" id="{B33B7AA6-3EC4-68AA-CBAD-7D63E3A4F9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4000" y="1039137"/>
            <a:ext cx="597606" cy="597606"/>
          </a:xfrm>
          <a:prstGeom prst="rect">
            <a:avLst/>
          </a:prstGeom>
        </p:spPr>
      </p:pic>
    </p:spTree>
    <p:extLst>
      <p:ext uri="{BB962C8B-B14F-4D97-AF65-F5344CB8AC3E}">
        <p14:creationId xmlns:p14="http://schemas.microsoft.com/office/powerpoint/2010/main" val="53988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drawProgress</p:attrName>
                                        </p:attrNameLst>
                                      </p:cBhvr>
                                      <p:tavLst>
                                        <p:tav tm="0">
                                          <p:val>
                                            <p:fltVal val="0"/>
                                          </p:val>
                                        </p:tav>
                                        <p:tav tm="100000">
                                          <p:val>
                                            <p:fltVal val="1"/>
                                          </p:val>
                                        </p:tav>
                                      </p:tavLst>
                                    </p:anim>
                                  </p:childTnLst>
                                </p:cTn>
                              </p:par>
                              <p:par>
                                <p:cTn id="8" presetID="2" presetClass="entr" presetSubtype="9" fill="hold" nodeType="withEffect">
                                  <p:stCondLst>
                                    <p:cond delay="150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2000" fill="hold"/>
                                        <p:tgtEl>
                                          <p:spTgt spid="21"/>
                                        </p:tgtEl>
                                        <p:attrNameLst>
                                          <p:attrName>ppt_x</p:attrName>
                                        </p:attrNameLst>
                                      </p:cBhvr>
                                      <p:tavLst>
                                        <p:tav tm="0">
                                          <p:val>
                                            <p:strVal val="0-#ppt_w/2"/>
                                          </p:val>
                                        </p:tav>
                                        <p:tav tm="100000">
                                          <p:val>
                                            <p:strVal val="#ppt_x"/>
                                          </p:val>
                                        </p:tav>
                                      </p:tavLst>
                                    </p:anim>
                                    <p:anim calcmode="lin" valueType="num">
                                      <p:cBhvr additive="base">
                                        <p:cTn id="11" dur="20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88FA678-E21A-94FA-D528-10DB82315F38}"/>
              </a:ext>
            </a:extLst>
          </p:cNvPr>
          <p:cNvPicPr>
            <a:picLocks noChangeAspect="1"/>
          </p:cNvPicPr>
          <p:nvPr/>
        </p:nvPicPr>
        <p:blipFill>
          <a:blip r:embed="rId2"/>
          <a:stretch>
            <a:fillRect/>
          </a:stretch>
        </p:blipFill>
        <p:spPr>
          <a:xfrm>
            <a:off x="4045458" y="457200"/>
            <a:ext cx="4101083" cy="5943600"/>
          </a:xfrm>
          <a:prstGeom prst="rect">
            <a:avLst/>
          </a:prstGeom>
        </p:spPr>
      </p:pic>
    </p:spTree>
    <p:extLst>
      <p:ext uri="{BB962C8B-B14F-4D97-AF65-F5344CB8AC3E}">
        <p14:creationId xmlns:p14="http://schemas.microsoft.com/office/powerpoint/2010/main" val="1775375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id Circle">
  <a:themeElements>
    <a:clrScheme name="Rapid Circle">
      <a:dk1>
        <a:srgbClr val="004672"/>
      </a:dk1>
      <a:lt1>
        <a:srgbClr val="FFFFFF"/>
      </a:lt1>
      <a:dk2>
        <a:srgbClr val="006DB7"/>
      </a:dk2>
      <a:lt2>
        <a:srgbClr val="3E3E3E"/>
      </a:lt2>
      <a:accent1>
        <a:srgbClr val="72B62A"/>
      </a:accent1>
      <a:accent2>
        <a:srgbClr val="006DB7"/>
      </a:accent2>
      <a:accent3>
        <a:srgbClr val="004672"/>
      </a:accent3>
      <a:accent4>
        <a:srgbClr val="FFB622"/>
      </a:accent4>
      <a:accent5>
        <a:srgbClr val="5B9BD5"/>
      </a:accent5>
      <a:accent6>
        <a:srgbClr val="70AD47"/>
      </a:accent6>
      <a:hlink>
        <a:srgbClr val="0563C1"/>
      </a:hlink>
      <a:folHlink>
        <a:srgbClr val="954F72"/>
      </a:folHlink>
    </a:clrScheme>
    <a:fontScheme name="Rapid Circle">
      <a:majorFont>
        <a:latin typeface="Niveau Grotesk Black"/>
        <a:ea typeface=""/>
        <a:cs typeface=""/>
      </a:majorFont>
      <a:minorFont>
        <a:latin typeface="Asap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0" id="{7BFDED95-BA32-49AC-8412-67A1F18132B2}" vid="{423A36CA-F143-4EFE-826B-E045BD350ED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Words>
  <Application>Microsoft Office PowerPoint</Application>
  <PresentationFormat>Widescreen</PresentationFormat>
  <Paragraphs>65</Paragraphs>
  <Slides>16</Slides>
  <Notes>0</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Asap Regular</vt:lpstr>
      <vt:lpstr>Calibri</vt:lpstr>
      <vt:lpstr>Calibri Light</vt:lpstr>
      <vt:lpstr>Niveau Grotesk Black</vt:lpstr>
      <vt:lpstr>Poppins</vt:lpstr>
      <vt:lpstr>Poppins Medium</vt:lpstr>
      <vt:lpstr>Poppins SemiBold</vt:lpstr>
      <vt:lpstr>Office Theme</vt:lpstr>
      <vt:lpstr>Rapid Circle</vt:lpstr>
      <vt:lpstr>Microsoft Stream on SharePoint unwrapped</vt:lpstr>
      <vt:lpstr>PowerPoint Presentation</vt:lpstr>
      <vt:lpstr>Maarten eekels</vt:lpstr>
      <vt:lpstr>Why video?</vt:lpstr>
      <vt:lpstr>Why video?</vt:lpstr>
      <vt:lpstr>Why video?</vt:lpstr>
      <vt:lpstr>PowerPoint Presentation</vt:lpstr>
      <vt:lpstr>PowerPoint Presentation</vt:lpstr>
      <vt:lpstr>PowerPoint Presentation</vt:lpstr>
      <vt:lpstr>playback</vt:lpstr>
      <vt:lpstr>Demo</vt:lpstr>
      <vt:lpstr>Migration from classic to sharepoint</vt:lpstr>
      <vt:lpstr>PowerPoint Presentation</vt:lpstr>
      <vt:lpstr>Roadmap + feedback</vt:lpstr>
      <vt:lpstr>https://collabdays.be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Thomas Vochten</dc:creator>
  <cp:lastModifiedBy>Maarten Eekels</cp:lastModifiedBy>
  <cp:revision>2</cp:revision>
  <dcterms:created xsi:type="dcterms:W3CDTF">2019-09-28T12:18:07Z</dcterms:created>
  <dcterms:modified xsi:type="dcterms:W3CDTF">2022-10-15T11:25:02Z</dcterms:modified>
</cp:coreProperties>
</file>